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47" r:id="rId4"/>
  </p:sldMasterIdLst>
  <p:notesMasterIdLst>
    <p:notesMasterId r:id="rId20"/>
  </p:notesMasterIdLst>
  <p:handoutMasterIdLst>
    <p:handoutMasterId r:id="rId21"/>
  </p:handoutMasterIdLst>
  <p:sldIdLst>
    <p:sldId id="261" r:id="rId5"/>
    <p:sldId id="262" r:id="rId6"/>
    <p:sldId id="263" r:id="rId7"/>
    <p:sldId id="264" r:id="rId8"/>
    <p:sldId id="265" r:id="rId9"/>
    <p:sldId id="266" r:id="rId10"/>
    <p:sldId id="267" r:id="rId11"/>
    <p:sldId id="268" r:id="rId12"/>
    <p:sldId id="269" r:id="rId13"/>
    <p:sldId id="270" r:id="rId14"/>
    <p:sldId id="271" r:id="rId15"/>
    <p:sldId id="275" r:id="rId16"/>
    <p:sldId id="277" r:id="rId17"/>
    <p:sldId id="274" r:id="rId18"/>
    <p:sldId id="27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528BCA-B4FD-B564-1B56-4500B02A958A}" v="258" dt="2022-10-25T22:12:57.765"/>
    <p1510:client id="{64179DC5-7296-793E-D030-40FE1C2C3FC1}" v="428" dt="2022-10-26T10:08:45.735"/>
    <p1510:client id="{79A12CE1-4CA7-0E51-49D4-91DD34949416}" v="15" dt="2022-10-26T16:09:35.868"/>
    <p1510:client id="{B5800F63-6436-4964-8480-F72FAD4474E9}" v="27" dt="2022-10-24T17:13:51.680"/>
    <p1510:client id="{EF1FD073-8322-708A-34FE-37FE0FB90BCF}" v="8" dt="2022-10-24T19:28:56.0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9" autoAdjust="0"/>
    <p:restoredTop sz="95934"/>
  </p:normalViewPr>
  <p:slideViewPr>
    <p:cSldViewPr snapToGrid="0">
      <p:cViewPr varScale="1">
        <p:scale>
          <a:sx n="107" d="100"/>
          <a:sy n="107" d="100"/>
        </p:scale>
        <p:origin x="750" y="102"/>
      </p:cViewPr>
      <p:guideLst/>
    </p:cSldViewPr>
  </p:slideViewPr>
  <p:notesTextViewPr>
    <p:cViewPr>
      <p:scale>
        <a:sx n="1" d="1"/>
        <a:sy n="1" d="1"/>
      </p:scale>
      <p:origin x="0" y="0"/>
    </p:cViewPr>
  </p:notesTextViewPr>
  <p:sorterViewPr>
    <p:cViewPr>
      <p:scale>
        <a:sx n="70" d="100"/>
        <a:sy n="70" d="100"/>
      </p:scale>
      <p:origin x="0" y="0"/>
    </p:cViewPr>
  </p:sorterViewPr>
  <p:notesViewPr>
    <p:cSldViewPr snapToGrid="0">
      <p:cViewPr varScale="1">
        <p:scale>
          <a:sx n="65" d="100"/>
          <a:sy n="65" d="100"/>
        </p:scale>
        <p:origin x="3154"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BF03B4C-7222-461B-BA71-2B563A44950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56015D50-859B-4A21-BBA7-D227472F194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FB51ED0-8724-4321-9903-1B6C4397769A}" type="datetimeFigureOut">
              <a:rPr lang="en-US" smtClean="0"/>
              <a:t>10/26/2022</a:t>
            </a:fld>
            <a:endParaRPr lang="en-US" dirty="0"/>
          </a:p>
        </p:txBody>
      </p:sp>
      <p:sp>
        <p:nvSpPr>
          <p:cNvPr id="4" name="Footer Placeholder 3">
            <a:extLst>
              <a:ext uri="{FF2B5EF4-FFF2-40B4-BE49-F238E27FC236}">
                <a16:creationId xmlns:a16="http://schemas.microsoft.com/office/drawing/2014/main" id="{B414EAD1-5CAB-421B-B5BB-2FAE33EA5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83925FF-73DD-4112-9C15-8EAFF2E8C9E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6D71AD-4225-439B-B0AF-FF523CEDEDCF}" type="slidenum">
              <a:rPr lang="en-US" smtClean="0"/>
              <a:t>‹#›</a:t>
            </a:fld>
            <a:endParaRPr lang="en-US" dirty="0"/>
          </a:p>
        </p:txBody>
      </p:sp>
    </p:spTree>
    <p:extLst>
      <p:ext uri="{BB962C8B-B14F-4D97-AF65-F5344CB8AC3E}">
        <p14:creationId xmlns:p14="http://schemas.microsoft.com/office/powerpoint/2010/main" val="1906038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14778D-F34E-4BE4-9B6B-598D2E739C81}" type="datetimeFigureOut">
              <a:rPr lang="en-US" smtClean="0"/>
              <a:t>10/26/2022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553C36-AE66-42A1-BA56-51FF7F8C862C}" type="slidenum">
              <a:rPr lang="en-US" smtClean="0"/>
              <a:t>‹#›</a:t>
            </a:fld>
            <a:endParaRPr lang="en-US" dirty="0"/>
          </a:p>
        </p:txBody>
      </p:sp>
    </p:spTree>
    <p:extLst>
      <p:ext uri="{BB962C8B-B14F-4D97-AF65-F5344CB8AC3E}">
        <p14:creationId xmlns:p14="http://schemas.microsoft.com/office/powerpoint/2010/main" val="1946386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20XX</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1874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16FFC6-B6FD-417B-BDE1-C6395267D6DB}" type="datetimeFigureOut">
              <a:rPr lang="en-US" smtClean="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1739417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16FFC6-B6FD-417B-BDE1-C6395267D6DB}" type="datetimeFigureOut">
              <a:rPr lang="en-US" smtClean="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10000969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791E8DE-0B9D-43A1-8977-59BEEC2C354B}"/>
              </a:ext>
              <a:ext uri="{C183D7F6-B498-43B3-948B-1728B52AA6E4}">
                <adec:decorative xmlns:adec="http://schemas.microsoft.com/office/drawing/2017/decorative" val="1"/>
              </a:ext>
            </a:extLst>
          </p:cNvPr>
          <p:cNvSpPr/>
          <p:nvPr userDrawn="1"/>
        </p:nvSpPr>
        <p:spPr>
          <a:xfrm>
            <a:off x="643337" y="643464"/>
            <a:ext cx="6269159" cy="5571072"/>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2" name="Title 1">
            <a:extLst>
              <a:ext uri="{FF2B5EF4-FFF2-40B4-BE49-F238E27FC236}">
                <a16:creationId xmlns:a16="http://schemas.microsoft.com/office/drawing/2014/main" id="{41DABDA3-AA10-4304-B3C8-D5B655DE3421}"/>
              </a:ext>
            </a:extLst>
          </p:cNvPr>
          <p:cNvSpPr>
            <a:spLocks noGrp="1"/>
          </p:cNvSpPr>
          <p:nvPr>
            <p:ph type="title"/>
          </p:nvPr>
        </p:nvSpPr>
        <p:spPr>
          <a:xfrm>
            <a:off x="1243631" y="1621998"/>
            <a:ext cx="5068567" cy="1301390"/>
          </a:xfrm>
        </p:spPr>
        <p:txBody>
          <a:bodyPr anchor="b"/>
          <a:lstStyle>
            <a:lvl1pPr algn="ctr">
              <a:defRPr>
                <a:solidFill>
                  <a:schemeClr val="bg1"/>
                </a:solidFill>
              </a:defRPr>
            </a:lvl1pPr>
          </a:lstStyle>
          <a:p>
            <a:r>
              <a:rPr lang="en-US"/>
              <a:t>Click to edit Master title style</a:t>
            </a:r>
            <a:endParaRPr lang="en-US" dirty="0"/>
          </a:p>
        </p:txBody>
      </p:sp>
      <p:sp>
        <p:nvSpPr>
          <p:cNvPr id="9" name="Subtitle 2" descr="Tag=AccentColor&#10;Flavor=Light&#10;Target=Text">
            <a:extLst>
              <a:ext uri="{FF2B5EF4-FFF2-40B4-BE49-F238E27FC236}">
                <a16:creationId xmlns:a16="http://schemas.microsoft.com/office/drawing/2014/main" id="{4CCFCCCF-0AEA-4D36-8B54-4C03F88D74AE}"/>
              </a:ext>
            </a:extLst>
          </p:cNvPr>
          <p:cNvSpPr>
            <a:spLocks noGrp="1"/>
          </p:cNvSpPr>
          <p:nvPr>
            <p:ph type="subTitle" idx="1"/>
          </p:nvPr>
        </p:nvSpPr>
        <p:spPr>
          <a:xfrm>
            <a:off x="1243633" y="3109652"/>
            <a:ext cx="5068567" cy="2395623"/>
          </a:xfrm>
        </p:spPr>
        <p:txBody>
          <a:bodyPr anchor="ctr">
            <a:normAutofit/>
          </a:bodyPr>
          <a:lstStyle>
            <a:lvl1pPr marL="0" indent="0" algn="ctr">
              <a:buNone/>
              <a:defRPr>
                <a:solidFill>
                  <a:schemeClr val="bg1"/>
                </a:solidFill>
              </a:defRPr>
            </a:lvl1pPr>
          </a:lstStyle>
          <a:p>
            <a:pPr>
              <a:lnSpc>
                <a:spcPct val="150000"/>
              </a:lnSpc>
            </a:pPr>
            <a:r>
              <a:rPr lang="en-US">
                <a:cs typeface="Calibri"/>
              </a:rPr>
              <a:t>Click to edit Master subtitle style</a:t>
            </a:r>
            <a:endParaRPr lang="en-US" dirty="0">
              <a:solidFill>
                <a:schemeClr val="tx1"/>
              </a:solidFill>
            </a:endParaRPr>
          </a:p>
        </p:txBody>
      </p:sp>
      <p:sp>
        <p:nvSpPr>
          <p:cNvPr id="22" name="Picture Placeholder 21">
            <a:extLst>
              <a:ext uri="{FF2B5EF4-FFF2-40B4-BE49-F238E27FC236}">
                <a16:creationId xmlns:a16="http://schemas.microsoft.com/office/drawing/2014/main" id="{27D11998-188A-4F5B-9931-8BA54D2802A5}"/>
              </a:ext>
            </a:extLst>
          </p:cNvPr>
          <p:cNvSpPr>
            <a:spLocks noGrp="1"/>
          </p:cNvSpPr>
          <p:nvPr>
            <p:ph type="pic" sz="quarter" idx="13"/>
          </p:nvPr>
        </p:nvSpPr>
        <p:spPr>
          <a:xfrm>
            <a:off x="7556500" y="641350"/>
            <a:ext cx="3998913" cy="2626784"/>
          </a:xfrm>
        </p:spPr>
        <p:txBody>
          <a:bodyPr/>
          <a:lstStyle/>
          <a:p>
            <a:r>
              <a:rPr lang="en-US"/>
              <a:t>Click icon to add picture</a:t>
            </a:r>
            <a:endParaRPr lang="en-US" dirty="0"/>
          </a:p>
        </p:txBody>
      </p:sp>
      <p:sp>
        <p:nvSpPr>
          <p:cNvPr id="24" name="Picture Placeholder 23">
            <a:extLst>
              <a:ext uri="{FF2B5EF4-FFF2-40B4-BE49-F238E27FC236}">
                <a16:creationId xmlns:a16="http://schemas.microsoft.com/office/drawing/2014/main" id="{60F109E5-BC65-4431-A2E5-4A145EC7B38A}"/>
              </a:ext>
            </a:extLst>
          </p:cNvPr>
          <p:cNvSpPr>
            <a:spLocks noGrp="1"/>
          </p:cNvSpPr>
          <p:nvPr>
            <p:ph type="pic" sz="quarter" idx="14"/>
          </p:nvPr>
        </p:nvSpPr>
        <p:spPr>
          <a:xfrm>
            <a:off x="7554913" y="3606263"/>
            <a:ext cx="4000500" cy="2608269"/>
          </a:xfrm>
        </p:spPr>
        <p:txBody>
          <a:bodyPr/>
          <a:lstStyle/>
          <a:p>
            <a:r>
              <a:rPr lang="en-US"/>
              <a:t>Click icon to add picture</a:t>
            </a:r>
            <a:endParaRPr lang="en-US" dirty="0"/>
          </a:p>
        </p:txBody>
      </p:sp>
      <p:sp>
        <p:nvSpPr>
          <p:cNvPr id="7" name="Rectangle 6">
            <a:extLst>
              <a:ext uri="{FF2B5EF4-FFF2-40B4-BE49-F238E27FC236}">
                <a16:creationId xmlns:a16="http://schemas.microsoft.com/office/drawing/2014/main" id="{9C304C15-0285-4F2C-8EFE-569AD8088EBA}"/>
              </a:ext>
              <a:ext uri="{C183D7F6-B498-43B3-948B-1728B52AA6E4}">
                <adec:decorative xmlns:adec="http://schemas.microsoft.com/office/drawing/2017/decorative" val="1"/>
              </a:ext>
            </a:extLst>
          </p:cNvPr>
          <p:cNvSpPr/>
          <p:nvPr userDrawn="1"/>
        </p:nvSpPr>
        <p:spPr>
          <a:xfrm>
            <a:off x="806116" y="809244"/>
            <a:ext cx="5943600" cy="5239512"/>
          </a:xfrm>
          <a:prstGeom prst="rect">
            <a:avLst/>
          </a:prstGeom>
          <a:noFill/>
          <a:ln w="6350" cap="sq" cmpd="sng" algn="ctr">
            <a:solidFill>
              <a:schemeClr val="bg1"/>
            </a:solidFill>
            <a:prstDash val="solid"/>
            <a:miter lim="800000"/>
          </a:ln>
          <a:effectLst/>
        </p:spPr>
      </p:sp>
      <p:sp>
        <p:nvSpPr>
          <p:cNvPr id="10" name="Rectangle 9">
            <a:extLst>
              <a:ext uri="{FF2B5EF4-FFF2-40B4-BE49-F238E27FC236}">
                <a16:creationId xmlns:a16="http://schemas.microsoft.com/office/drawing/2014/main" id="{C5A88504-58DC-4D6A-A3A2-46BBE92E4E08}"/>
              </a:ext>
              <a:ext uri="{C183D7F6-B498-43B3-948B-1728B52AA6E4}">
                <adec:decorative xmlns:adec="http://schemas.microsoft.com/office/drawing/2017/decorative" val="1"/>
              </a:ext>
            </a:extLst>
          </p:cNvPr>
          <p:cNvSpPr/>
          <p:nvPr userDrawn="1"/>
        </p:nvSpPr>
        <p:spPr>
          <a:xfrm>
            <a:off x="2817796" y="640856"/>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Date Placeholder 17">
            <a:extLst>
              <a:ext uri="{FF2B5EF4-FFF2-40B4-BE49-F238E27FC236}">
                <a16:creationId xmlns:a16="http://schemas.microsoft.com/office/drawing/2014/main" id="{A7F1F606-F241-4665-957D-1EA108900290}"/>
              </a:ext>
            </a:extLst>
          </p:cNvPr>
          <p:cNvSpPr txBox="1">
            <a:spLocks/>
          </p:cNvSpPr>
          <p:nvPr userDrawn="1"/>
        </p:nvSpPr>
        <p:spPr>
          <a:xfrm>
            <a:off x="3000676" y="687140"/>
            <a:ext cx="1554480" cy="527213"/>
          </a:xfrm>
          <a:prstGeom prst="rect">
            <a:avLst/>
          </a:prstGeom>
        </p:spPr>
        <p:txBody>
          <a:bodyPr vert="horz" lIns="91440" tIns="45720" rIns="91440" bIns="45720" rtlCol="0" anchor="b"/>
          <a:lstStyle>
            <a:defPPr>
              <a:defRPr lang="en-US"/>
            </a:defPPr>
            <a:lvl1pPr marL="0" algn="r" defTabSz="457200" rtl="0" eaLnBrk="1" latinLnBrk="0" hangingPunct="1">
              <a:defRPr sz="1000" kern="1200">
                <a:solidFill>
                  <a:schemeClr val="tx1">
                    <a:lumMod val="75000"/>
                    <a:lumOff val="2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a:defRPr/>
            </a:pPr>
            <a:r>
              <a:rPr lang="en-US" sz="1300" dirty="0">
                <a:solidFill>
                  <a:schemeClr val="bg1"/>
                </a:solidFill>
              </a:rPr>
              <a:t>20XX</a:t>
            </a:r>
          </a:p>
        </p:txBody>
      </p:sp>
      <p:grpSp>
        <p:nvGrpSpPr>
          <p:cNvPr id="3" name="Group 2">
            <a:extLst>
              <a:ext uri="{FF2B5EF4-FFF2-40B4-BE49-F238E27FC236}">
                <a16:creationId xmlns:a16="http://schemas.microsoft.com/office/drawing/2014/main" id="{86EAC8BD-D27F-41DF-AA93-5F96758285A5}"/>
              </a:ext>
              <a:ext uri="{C183D7F6-B498-43B3-948B-1728B52AA6E4}">
                <adec:decorative xmlns:adec="http://schemas.microsoft.com/office/drawing/2017/decorative" val="1"/>
              </a:ext>
            </a:extLst>
          </p:cNvPr>
          <p:cNvGrpSpPr/>
          <p:nvPr userDrawn="1"/>
        </p:nvGrpSpPr>
        <p:grpSpPr>
          <a:xfrm>
            <a:off x="2932096" y="640855"/>
            <a:ext cx="1691640" cy="645295"/>
            <a:chOff x="2932096" y="640855"/>
            <a:chExt cx="1691640" cy="645295"/>
          </a:xfrm>
        </p:grpSpPr>
        <p:cxnSp>
          <p:nvCxnSpPr>
            <p:cNvPr id="11" name="Straight Connector 10">
              <a:extLst>
                <a:ext uri="{FF2B5EF4-FFF2-40B4-BE49-F238E27FC236}">
                  <a16:creationId xmlns:a16="http://schemas.microsoft.com/office/drawing/2014/main" id="{29CEAE44-9527-4308-A77C-6C47315AD3A5}"/>
                </a:ext>
                <a:ext uri="{C183D7F6-B498-43B3-948B-1728B52AA6E4}">
                  <adec:decorative xmlns:adec="http://schemas.microsoft.com/office/drawing/2017/decorative" val="1"/>
                </a:ext>
              </a:extLst>
            </p:cNvPr>
            <p:cNvCxnSpPr/>
            <p:nvPr userDrawn="1"/>
          </p:nvCxnSpPr>
          <p:spPr>
            <a:xfrm>
              <a:off x="2932096"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BD50130-2E7D-4DC0-8382-B3958A945077}"/>
                </a:ext>
                <a:ext uri="{C183D7F6-B498-43B3-948B-1728B52AA6E4}">
                  <adec:decorative xmlns:adec="http://schemas.microsoft.com/office/drawing/2017/decorative" val="1"/>
                </a:ext>
              </a:extLst>
            </p:cNvPr>
            <p:cNvCxnSpPr/>
            <p:nvPr userDrawn="1"/>
          </p:nvCxnSpPr>
          <p:spPr>
            <a:xfrm>
              <a:off x="4623736" y="640855"/>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955D961-339B-49BE-9281-3A8E81953FBD}"/>
                </a:ext>
                <a:ext uri="{C183D7F6-B498-43B3-948B-1728B52AA6E4}">
                  <adec:decorative xmlns:adec="http://schemas.microsoft.com/office/drawing/2017/decorative" val="1"/>
                </a:ext>
              </a:extLst>
            </p:cNvPr>
            <p:cNvCxnSpPr/>
            <p:nvPr userDrawn="1"/>
          </p:nvCxnSpPr>
          <p:spPr>
            <a:xfrm>
              <a:off x="2932096" y="1286150"/>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16" name="Footer Placeholder 18">
            <a:extLst>
              <a:ext uri="{FF2B5EF4-FFF2-40B4-BE49-F238E27FC236}">
                <a16:creationId xmlns:a16="http://schemas.microsoft.com/office/drawing/2014/main" id="{D2BAF328-75D1-490D-BF37-96EE6C0843E2}"/>
              </a:ext>
            </a:extLst>
          </p:cNvPr>
          <p:cNvSpPr txBox="1">
            <a:spLocks/>
          </p:cNvSpPr>
          <p:nvPr userDrawn="1"/>
        </p:nvSpPr>
        <p:spPr>
          <a:xfrm>
            <a:off x="1243632" y="5641118"/>
            <a:ext cx="5068569" cy="310819"/>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lumMod val="85000"/>
                    <a:lumOff val="1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a:defRPr/>
            </a:pPr>
            <a:r>
              <a:rPr lang="en-US" dirty="0">
                <a:solidFill>
                  <a:schemeClr val="bg1"/>
                </a:solidFill>
              </a:rPr>
              <a:t>Sample Footer Text</a:t>
            </a:r>
          </a:p>
        </p:txBody>
      </p:sp>
      <p:sp>
        <p:nvSpPr>
          <p:cNvPr id="18" name="Slide Number Placeholder 21">
            <a:extLst>
              <a:ext uri="{FF2B5EF4-FFF2-40B4-BE49-F238E27FC236}">
                <a16:creationId xmlns:a16="http://schemas.microsoft.com/office/drawing/2014/main" id="{5A2A2B37-48E8-4C00-91B4-63F0C7AAE23F}"/>
              </a:ext>
            </a:extLst>
          </p:cNvPr>
          <p:cNvSpPr txBox="1">
            <a:spLocks/>
          </p:cNvSpPr>
          <p:nvPr userDrawn="1"/>
        </p:nvSpPr>
        <p:spPr>
          <a:xfrm>
            <a:off x="9443794" y="6392314"/>
            <a:ext cx="2111881" cy="228600"/>
          </a:xfrm>
          <a:prstGeom prst="rect">
            <a:avLst/>
          </a:prstGeom>
        </p:spPr>
        <p:txBody>
          <a:bodyPr vert="horz" lIns="91440" tIns="45720" rIns="91440" bIns="45720" rtlCol="0" anchor="b"/>
          <a:lstStyle>
            <a:defPPr>
              <a:defRPr lang="en-US"/>
            </a:defPPr>
            <a:lvl1pPr marL="0" algn="r" defTabSz="457200" rtl="0" eaLnBrk="1" latinLnBrk="0" hangingPunct="1">
              <a:defRPr sz="1000" kern="1200">
                <a:solidFill>
                  <a:schemeClr val="tx1">
                    <a:lumMod val="75000"/>
                    <a:lumOff val="2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a:defRPr/>
            </a:pPr>
            <a:fld id="{70B1FE82-5036-4003-B709-0840DA750BBE}" type="slidenum">
              <a:rPr lang="en-US" smtClean="0">
                <a:solidFill>
                  <a:srgbClr val="FFFFFF"/>
                </a:solidFill>
                <a:effectLst>
                  <a:outerShdw blurRad="50800" dist="38100" dir="2700000" algn="tl" rotWithShape="0">
                    <a:prstClr val="black">
                      <a:alpha val="43000"/>
                    </a:prstClr>
                  </a:outerShdw>
                </a:effectLst>
              </a:rPr>
              <a:pPr defTabSz="914400">
                <a:defRPr/>
              </a:pPr>
              <a:t>‹#›</a:t>
            </a:fld>
            <a:endParaRPr lang="en-US" dirty="0">
              <a:solidFill>
                <a:srgbClr val="FFFFFF"/>
              </a:solidFill>
              <a:effectLst>
                <a:outerShdw blurRad="50800" dist="38100" dir="2700000" algn="tl" rotWithShape="0">
                  <a:prstClr val="black">
                    <a:alpha val="43000"/>
                  </a:prstClr>
                </a:outerShdw>
              </a:effectLst>
            </a:endParaRPr>
          </a:p>
        </p:txBody>
      </p:sp>
    </p:spTree>
    <p:extLst>
      <p:ext uri="{BB962C8B-B14F-4D97-AF65-F5344CB8AC3E}">
        <p14:creationId xmlns:p14="http://schemas.microsoft.com/office/powerpoint/2010/main" val="6763248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eam">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5B0C2F6-1B8C-43CC-92A5-2D5502929FC9}"/>
              </a:ext>
              <a:ext uri="{C183D7F6-B498-43B3-948B-1728B52AA6E4}">
                <adec:decorative xmlns:adec="http://schemas.microsoft.com/office/drawing/2017/decorative" val="1"/>
              </a:ext>
            </a:extLst>
          </p:cNvPr>
          <p:cNvSpPr/>
          <p:nvPr userDrawn="1"/>
        </p:nvSpPr>
        <p:spPr>
          <a:xfrm>
            <a:off x="643349" y="648230"/>
            <a:ext cx="10905302" cy="1997060"/>
          </a:xfrm>
          <a:prstGeom prst="rect">
            <a:avLst/>
          </a:prstGeom>
          <a:solidFill>
            <a:schemeClr val="tx1">
              <a:lumMod val="75000"/>
              <a:lumOff val="25000"/>
            </a:schemeClr>
          </a:solidFill>
          <a:ln w="6350" cap="flat" cmpd="sng" algn="ctr">
            <a:noFill/>
            <a:prstDash val="solid"/>
          </a:ln>
          <a:effectLst>
            <a:outerShdw blurRad="50800" algn="ctr" rotWithShape="0">
              <a:prstClr val="black">
                <a:alpha val="66000"/>
              </a:prstClr>
            </a:outerShdw>
            <a:softEdge rad="0"/>
          </a:effectLst>
        </p:spPr>
      </p:sp>
      <p:sp>
        <p:nvSpPr>
          <p:cNvPr id="2" name="Title 1">
            <a:extLst>
              <a:ext uri="{FF2B5EF4-FFF2-40B4-BE49-F238E27FC236}">
                <a16:creationId xmlns:a16="http://schemas.microsoft.com/office/drawing/2014/main" id="{16983D5E-8A96-4276-9D60-66D16276D065}"/>
              </a:ext>
            </a:extLst>
          </p:cNvPr>
          <p:cNvSpPr>
            <a:spLocks noGrp="1"/>
          </p:cNvSpPr>
          <p:nvPr>
            <p:ph type="title"/>
          </p:nvPr>
        </p:nvSpPr>
        <p:spPr>
          <a:xfrm>
            <a:off x="912628" y="1057275"/>
            <a:ext cx="10366743" cy="1235895"/>
          </a:xfrm>
        </p:spPr>
        <p:txBody>
          <a:bodyPr/>
          <a:lstStyle>
            <a:lvl1pPr algn="ctr">
              <a:defRPr>
                <a:solidFill>
                  <a:schemeClr val="bg1"/>
                </a:solidFill>
              </a:defRPr>
            </a:lvl1pPr>
          </a:lstStyle>
          <a:p>
            <a:r>
              <a:rPr lang="en-US"/>
              <a:t>Click to edit Master title style</a:t>
            </a:r>
            <a:endParaRPr lang="en-US" dirty="0"/>
          </a:p>
        </p:txBody>
      </p:sp>
      <p:sp>
        <p:nvSpPr>
          <p:cNvPr id="7" name="Rectangle 6">
            <a:extLst>
              <a:ext uri="{FF2B5EF4-FFF2-40B4-BE49-F238E27FC236}">
                <a16:creationId xmlns:a16="http://schemas.microsoft.com/office/drawing/2014/main" id="{FC4707CC-694D-4162-B68A-B7D9345B3F32}"/>
              </a:ext>
              <a:ext uri="{C183D7F6-B498-43B3-948B-1728B52AA6E4}">
                <adec:decorative xmlns:adec="http://schemas.microsoft.com/office/drawing/2017/decorative" val="1"/>
              </a:ext>
            </a:extLst>
          </p:cNvPr>
          <p:cNvSpPr/>
          <p:nvPr userDrawn="1"/>
        </p:nvSpPr>
        <p:spPr>
          <a:xfrm>
            <a:off x="806196" y="814657"/>
            <a:ext cx="10579608" cy="1664208"/>
          </a:xfrm>
          <a:prstGeom prst="rect">
            <a:avLst/>
          </a:prstGeom>
          <a:noFill/>
          <a:ln w="6350" cap="sq" cmpd="sng" algn="ctr">
            <a:solidFill>
              <a:schemeClr val="bg1"/>
            </a:solidFill>
            <a:prstDash val="solid"/>
            <a:miter lim="800000"/>
          </a:ln>
          <a:effectLst/>
        </p:spPr>
      </p:sp>
      <p:sp>
        <p:nvSpPr>
          <p:cNvPr id="21" name="Picture Placeholder 20">
            <a:extLst>
              <a:ext uri="{FF2B5EF4-FFF2-40B4-BE49-F238E27FC236}">
                <a16:creationId xmlns:a16="http://schemas.microsoft.com/office/drawing/2014/main" id="{079F8F29-0E9E-49F7-93F4-FCC8C82EE115}"/>
              </a:ext>
            </a:extLst>
          </p:cNvPr>
          <p:cNvSpPr>
            <a:spLocks noGrp="1"/>
          </p:cNvSpPr>
          <p:nvPr>
            <p:ph type="pic" sz="quarter" idx="13"/>
          </p:nvPr>
        </p:nvSpPr>
        <p:spPr>
          <a:xfrm>
            <a:off x="609600" y="2884815"/>
            <a:ext cx="2279650" cy="2552700"/>
          </a:xfrm>
        </p:spPr>
        <p:txBody>
          <a:bodyPr/>
          <a:lstStyle/>
          <a:p>
            <a:r>
              <a:rPr lang="en-US"/>
              <a:t>Click icon to add picture</a:t>
            </a:r>
            <a:endParaRPr lang="en-US" dirty="0"/>
          </a:p>
        </p:txBody>
      </p:sp>
      <p:sp>
        <p:nvSpPr>
          <p:cNvPr id="25" name="Text Placeholder 27">
            <a:extLst>
              <a:ext uri="{FF2B5EF4-FFF2-40B4-BE49-F238E27FC236}">
                <a16:creationId xmlns:a16="http://schemas.microsoft.com/office/drawing/2014/main" id="{9925214F-17A5-4C60-AADE-6A1BC129895C}"/>
              </a:ext>
            </a:extLst>
          </p:cNvPr>
          <p:cNvSpPr>
            <a:spLocks noGrp="1"/>
          </p:cNvSpPr>
          <p:nvPr>
            <p:ph type="body" sz="quarter" idx="17"/>
          </p:nvPr>
        </p:nvSpPr>
        <p:spPr>
          <a:xfrm>
            <a:off x="609599" y="5635244"/>
            <a:ext cx="2279649" cy="350292"/>
          </a:xfrm>
        </p:spPr>
        <p:txBody>
          <a:bodyPr>
            <a:normAutofit/>
          </a:bodyPr>
          <a:lstStyle>
            <a:lvl1pPr marL="0" indent="0" algn="ctr">
              <a:buNone/>
              <a:defRPr lang="en-US" sz="18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6" name="Text Placeholder 27">
            <a:extLst>
              <a:ext uri="{FF2B5EF4-FFF2-40B4-BE49-F238E27FC236}">
                <a16:creationId xmlns:a16="http://schemas.microsoft.com/office/drawing/2014/main" id="{10700E3A-7CD7-4A3D-BA94-0E5BCAC92A8A}"/>
              </a:ext>
            </a:extLst>
          </p:cNvPr>
          <p:cNvSpPr>
            <a:spLocks noGrp="1"/>
          </p:cNvSpPr>
          <p:nvPr>
            <p:ph type="body" sz="quarter" idx="18"/>
          </p:nvPr>
        </p:nvSpPr>
        <p:spPr>
          <a:xfrm>
            <a:off x="609599" y="5912412"/>
            <a:ext cx="2279649" cy="350292"/>
          </a:xfrm>
        </p:spPr>
        <p:txBody>
          <a:bodyPr>
            <a:noAutofit/>
          </a:bodyPr>
          <a:lstStyle>
            <a:lvl1pPr marL="0" indent="0" algn="ctr">
              <a:buNone/>
              <a:defRPr lang="en-US" sz="14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2" name="Picture Placeholder 20">
            <a:extLst>
              <a:ext uri="{FF2B5EF4-FFF2-40B4-BE49-F238E27FC236}">
                <a16:creationId xmlns:a16="http://schemas.microsoft.com/office/drawing/2014/main" id="{2E6EB481-2A99-4088-95C0-0D5BAFDFF02F}"/>
              </a:ext>
            </a:extLst>
          </p:cNvPr>
          <p:cNvSpPr>
            <a:spLocks noGrp="1"/>
          </p:cNvSpPr>
          <p:nvPr>
            <p:ph type="pic" sz="quarter" idx="14"/>
          </p:nvPr>
        </p:nvSpPr>
        <p:spPr>
          <a:xfrm>
            <a:off x="3496066" y="2884815"/>
            <a:ext cx="2279650" cy="2552700"/>
          </a:xfrm>
        </p:spPr>
        <p:txBody>
          <a:bodyPr/>
          <a:lstStyle/>
          <a:p>
            <a:r>
              <a:rPr lang="en-US"/>
              <a:t>Click icon to add picture</a:t>
            </a:r>
            <a:endParaRPr lang="en-US" dirty="0"/>
          </a:p>
        </p:txBody>
      </p:sp>
      <p:sp>
        <p:nvSpPr>
          <p:cNvPr id="27" name="Text Placeholder 27">
            <a:extLst>
              <a:ext uri="{FF2B5EF4-FFF2-40B4-BE49-F238E27FC236}">
                <a16:creationId xmlns:a16="http://schemas.microsoft.com/office/drawing/2014/main" id="{4097BC1F-331F-4D57-993D-EFBB792275DD}"/>
              </a:ext>
            </a:extLst>
          </p:cNvPr>
          <p:cNvSpPr>
            <a:spLocks noGrp="1"/>
          </p:cNvSpPr>
          <p:nvPr>
            <p:ph type="body" sz="quarter" idx="19"/>
          </p:nvPr>
        </p:nvSpPr>
        <p:spPr>
          <a:xfrm>
            <a:off x="3496067" y="5635244"/>
            <a:ext cx="2279649" cy="350292"/>
          </a:xfrm>
        </p:spPr>
        <p:txBody>
          <a:bodyPr>
            <a:normAutofit/>
          </a:bodyPr>
          <a:lstStyle>
            <a:lvl1pPr marL="0" indent="0" algn="ctr">
              <a:buNone/>
              <a:defRPr lang="en-US" sz="18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8" name="Text Placeholder 27">
            <a:extLst>
              <a:ext uri="{FF2B5EF4-FFF2-40B4-BE49-F238E27FC236}">
                <a16:creationId xmlns:a16="http://schemas.microsoft.com/office/drawing/2014/main" id="{DCC61962-73A1-4768-8408-43E07ED2C1AB}"/>
              </a:ext>
            </a:extLst>
          </p:cNvPr>
          <p:cNvSpPr>
            <a:spLocks noGrp="1"/>
          </p:cNvSpPr>
          <p:nvPr>
            <p:ph type="body" sz="quarter" idx="20"/>
          </p:nvPr>
        </p:nvSpPr>
        <p:spPr>
          <a:xfrm>
            <a:off x="3496067" y="5912412"/>
            <a:ext cx="2279649" cy="350292"/>
          </a:xfrm>
        </p:spPr>
        <p:txBody>
          <a:bodyPr>
            <a:noAutofit/>
          </a:bodyPr>
          <a:lstStyle>
            <a:lvl1pPr marL="0" indent="0" algn="ctr">
              <a:buNone/>
              <a:defRPr lang="en-US" sz="14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36" name="Footer Placeholder 4">
            <a:extLst>
              <a:ext uri="{FF2B5EF4-FFF2-40B4-BE49-F238E27FC236}">
                <a16:creationId xmlns:a16="http://schemas.microsoft.com/office/drawing/2014/main" id="{8013A142-804D-471C-B2DD-DEC1B8C58502}"/>
              </a:ext>
            </a:extLst>
          </p:cNvPr>
          <p:cNvSpPr>
            <a:spLocks noGrp="1"/>
          </p:cNvSpPr>
          <p:nvPr>
            <p:ph type="ftr" sz="quarter" idx="11"/>
          </p:nvPr>
        </p:nvSpPr>
        <p:spPr>
          <a:xfrm>
            <a:off x="639095" y="6296388"/>
            <a:ext cx="5816600" cy="365760"/>
          </a:xfrm>
        </p:spPr>
        <p:txBody>
          <a:bodyPr/>
          <a:lstStyle/>
          <a:p>
            <a:endParaRPr lang="en-US" dirty="0"/>
          </a:p>
        </p:txBody>
      </p:sp>
      <p:sp>
        <p:nvSpPr>
          <p:cNvPr id="23" name="Picture Placeholder 20">
            <a:extLst>
              <a:ext uri="{FF2B5EF4-FFF2-40B4-BE49-F238E27FC236}">
                <a16:creationId xmlns:a16="http://schemas.microsoft.com/office/drawing/2014/main" id="{A231814F-4139-4547-9058-18BF9C9E8833}"/>
              </a:ext>
            </a:extLst>
          </p:cNvPr>
          <p:cNvSpPr>
            <a:spLocks noGrp="1"/>
          </p:cNvSpPr>
          <p:nvPr>
            <p:ph type="pic" sz="quarter" idx="15"/>
          </p:nvPr>
        </p:nvSpPr>
        <p:spPr>
          <a:xfrm>
            <a:off x="6382532" y="2884815"/>
            <a:ext cx="2279650" cy="2552700"/>
          </a:xfrm>
        </p:spPr>
        <p:txBody>
          <a:bodyPr/>
          <a:lstStyle/>
          <a:p>
            <a:r>
              <a:rPr lang="en-US"/>
              <a:t>Click icon to add picture</a:t>
            </a:r>
            <a:endParaRPr lang="en-US" dirty="0"/>
          </a:p>
        </p:txBody>
      </p:sp>
      <p:sp>
        <p:nvSpPr>
          <p:cNvPr id="29" name="Text Placeholder 27">
            <a:extLst>
              <a:ext uri="{FF2B5EF4-FFF2-40B4-BE49-F238E27FC236}">
                <a16:creationId xmlns:a16="http://schemas.microsoft.com/office/drawing/2014/main" id="{A6CD17BC-BF82-4EF5-8F4B-8D615A2FD248}"/>
              </a:ext>
            </a:extLst>
          </p:cNvPr>
          <p:cNvSpPr>
            <a:spLocks noGrp="1"/>
          </p:cNvSpPr>
          <p:nvPr>
            <p:ph type="body" sz="quarter" idx="21"/>
          </p:nvPr>
        </p:nvSpPr>
        <p:spPr>
          <a:xfrm>
            <a:off x="6382535" y="5635244"/>
            <a:ext cx="2279649" cy="350292"/>
          </a:xfrm>
        </p:spPr>
        <p:txBody>
          <a:bodyPr>
            <a:normAutofit/>
          </a:bodyPr>
          <a:lstStyle>
            <a:lvl1pPr marL="0" indent="0" algn="ctr">
              <a:buNone/>
              <a:defRPr lang="en-US" sz="18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30" name="Text Placeholder 27">
            <a:extLst>
              <a:ext uri="{FF2B5EF4-FFF2-40B4-BE49-F238E27FC236}">
                <a16:creationId xmlns:a16="http://schemas.microsoft.com/office/drawing/2014/main" id="{CA5F4D35-7EF1-463D-8005-F3950B654127}"/>
              </a:ext>
            </a:extLst>
          </p:cNvPr>
          <p:cNvSpPr>
            <a:spLocks noGrp="1"/>
          </p:cNvSpPr>
          <p:nvPr>
            <p:ph type="body" sz="quarter" idx="22"/>
          </p:nvPr>
        </p:nvSpPr>
        <p:spPr>
          <a:xfrm>
            <a:off x="6382535" y="5912412"/>
            <a:ext cx="2279649" cy="350292"/>
          </a:xfrm>
        </p:spPr>
        <p:txBody>
          <a:bodyPr>
            <a:noAutofit/>
          </a:bodyPr>
          <a:lstStyle>
            <a:lvl1pPr marL="0" indent="0" algn="ctr">
              <a:buNone/>
              <a:defRPr lang="en-US" sz="14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4" name="Picture Placeholder 20">
            <a:extLst>
              <a:ext uri="{FF2B5EF4-FFF2-40B4-BE49-F238E27FC236}">
                <a16:creationId xmlns:a16="http://schemas.microsoft.com/office/drawing/2014/main" id="{6CDB3226-AAE1-4106-A166-12BCFA73DA18}"/>
              </a:ext>
            </a:extLst>
          </p:cNvPr>
          <p:cNvSpPr>
            <a:spLocks noGrp="1"/>
          </p:cNvSpPr>
          <p:nvPr>
            <p:ph type="pic" sz="quarter" idx="16"/>
          </p:nvPr>
        </p:nvSpPr>
        <p:spPr>
          <a:xfrm>
            <a:off x="9269001" y="2884815"/>
            <a:ext cx="2279650" cy="2552700"/>
          </a:xfrm>
        </p:spPr>
        <p:txBody>
          <a:bodyPr/>
          <a:lstStyle/>
          <a:p>
            <a:r>
              <a:rPr lang="en-US"/>
              <a:t>Click icon to add picture</a:t>
            </a:r>
            <a:endParaRPr lang="en-US" dirty="0"/>
          </a:p>
        </p:txBody>
      </p:sp>
      <p:sp>
        <p:nvSpPr>
          <p:cNvPr id="31" name="Text Placeholder 27">
            <a:extLst>
              <a:ext uri="{FF2B5EF4-FFF2-40B4-BE49-F238E27FC236}">
                <a16:creationId xmlns:a16="http://schemas.microsoft.com/office/drawing/2014/main" id="{C3CD8083-90C5-4685-A286-1A99E5DC3125}"/>
              </a:ext>
            </a:extLst>
          </p:cNvPr>
          <p:cNvSpPr>
            <a:spLocks noGrp="1"/>
          </p:cNvSpPr>
          <p:nvPr>
            <p:ph type="body" sz="quarter" idx="23"/>
          </p:nvPr>
        </p:nvSpPr>
        <p:spPr>
          <a:xfrm>
            <a:off x="9269002" y="5635244"/>
            <a:ext cx="2279649" cy="350292"/>
          </a:xfrm>
        </p:spPr>
        <p:txBody>
          <a:bodyPr>
            <a:normAutofit/>
          </a:bodyPr>
          <a:lstStyle>
            <a:lvl1pPr marL="0" indent="0" algn="ctr">
              <a:buNone/>
              <a:defRPr lang="en-US" sz="18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32" name="Text Placeholder 27">
            <a:extLst>
              <a:ext uri="{FF2B5EF4-FFF2-40B4-BE49-F238E27FC236}">
                <a16:creationId xmlns:a16="http://schemas.microsoft.com/office/drawing/2014/main" id="{5FB222BC-D05B-4E76-A0DC-25657322AF84}"/>
              </a:ext>
            </a:extLst>
          </p:cNvPr>
          <p:cNvSpPr>
            <a:spLocks noGrp="1"/>
          </p:cNvSpPr>
          <p:nvPr>
            <p:ph type="body" sz="quarter" idx="24"/>
          </p:nvPr>
        </p:nvSpPr>
        <p:spPr>
          <a:xfrm>
            <a:off x="9269002" y="5912412"/>
            <a:ext cx="2279649" cy="350292"/>
          </a:xfrm>
        </p:spPr>
        <p:txBody>
          <a:bodyPr>
            <a:noAutofit/>
          </a:bodyPr>
          <a:lstStyle>
            <a:lvl1pPr marL="0" indent="0" algn="ctr">
              <a:buNone/>
              <a:defRPr lang="en-US" sz="14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cxnSp>
        <p:nvCxnSpPr>
          <p:cNvPr id="9" name="Straight Connector 8">
            <a:extLst>
              <a:ext uri="{FF2B5EF4-FFF2-40B4-BE49-F238E27FC236}">
                <a16:creationId xmlns:a16="http://schemas.microsoft.com/office/drawing/2014/main" id="{4D6FBB75-8D79-4225-A448-37C04F053D3B}"/>
              </a:ext>
              <a:ext uri="{C183D7F6-B498-43B3-948B-1728B52AA6E4}">
                <adec:decorative xmlns:adec="http://schemas.microsoft.com/office/drawing/2017/decorative" val="1"/>
              </a:ext>
            </a:extLst>
          </p:cNvPr>
          <p:cNvCxnSpPr/>
          <p:nvPr userDrawn="1"/>
        </p:nvCxnSpPr>
        <p:spPr>
          <a:xfrm>
            <a:off x="3192658" y="3310653"/>
            <a:ext cx="0" cy="1747157"/>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4C41CC5-2A7C-4774-98CE-C7212DFDCC08}"/>
              </a:ext>
              <a:ext uri="{C183D7F6-B498-43B3-948B-1728B52AA6E4}">
                <adec:decorative xmlns:adec="http://schemas.microsoft.com/office/drawing/2017/decorative" val="1"/>
              </a:ext>
            </a:extLst>
          </p:cNvPr>
          <p:cNvCxnSpPr/>
          <p:nvPr userDrawn="1"/>
        </p:nvCxnSpPr>
        <p:spPr>
          <a:xfrm>
            <a:off x="6079124" y="3310653"/>
            <a:ext cx="0" cy="1747157"/>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2861725-0EF3-4133-B06C-063F42B11115}"/>
              </a:ext>
              <a:ext uri="{C183D7F6-B498-43B3-948B-1728B52AA6E4}">
                <adec:decorative xmlns:adec="http://schemas.microsoft.com/office/drawing/2017/decorative" val="1"/>
              </a:ext>
            </a:extLst>
          </p:cNvPr>
          <p:cNvCxnSpPr/>
          <p:nvPr userDrawn="1"/>
        </p:nvCxnSpPr>
        <p:spPr>
          <a:xfrm>
            <a:off x="8965590" y="3310653"/>
            <a:ext cx="0" cy="1747157"/>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5" name="Date Placeholder 3">
            <a:extLst>
              <a:ext uri="{FF2B5EF4-FFF2-40B4-BE49-F238E27FC236}">
                <a16:creationId xmlns:a16="http://schemas.microsoft.com/office/drawing/2014/main" id="{7FDBCC4A-1C49-4C93-AD45-AD78087E23D6}"/>
              </a:ext>
            </a:extLst>
          </p:cNvPr>
          <p:cNvSpPr txBox="1">
            <a:spLocks/>
          </p:cNvSpPr>
          <p:nvPr userDrawn="1"/>
        </p:nvSpPr>
        <p:spPr>
          <a:xfrm>
            <a:off x="7684497" y="6296388"/>
            <a:ext cx="2893045" cy="365760"/>
          </a:xfrm>
          <a:prstGeom prst="rect">
            <a:avLst/>
          </a:prstGeom>
        </p:spPr>
        <p:txBody>
          <a:bodyPr vert="horz" lIns="91440" tIns="45720" rIns="91440" bIns="45720" rtlCol="0" anchor="b"/>
          <a:lstStyle>
            <a:defPPr>
              <a:defRPr lang="en-US"/>
            </a:defPPr>
            <a:lvl1pPr marL="0" algn="r" defTabSz="457200" rtl="0" eaLnBrk="1" latinLnBrk="0" hangingPunct="1">
              <a:defRPr sz="1000" kern="1200">
                <a:solidFill>
                  <a:schemeClr val="tx1">
                    <a:lumMod val="75000"/>
                    <a:lumOff val="2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20XX</a:t>
            </a:r>
          </a:p>
        </p:txBody>
      </p:sp>
      <p:sp>
        <p:nvSpPr>
          <p:cNvPr id="37" name="Slide Number Placeholder 5">
            <a:extLst>
              <a:ext uri="{FF2B5EF4-FFF2-40B4-BE49-F238E27FC236}">
                <a16:creationId xmlns:a16="http://schemas.microsoft.com/office/drawing/2014/main" id="{5EB09A52-50AB-4593-BCB7-23D4AEC88507}"/>
              </a:ext>
            </a:extLst>
          </p:cNvPr>
          <p:cNvSpPr>
            <a:spLocks noGrp="1"/>
          </p:cNvSpPr>
          <p:nvPr userDrawn="1">
            <p:ph type="sldNum" sz="quarter" idx="12"/>
          </p:nvPr>
        </p:nvSpPr>
        <p:spPr>
          <a:xfrm>
            <a:off x="10537721" y="6286556"/>
            <a:ext cx="838200" cy="365760"/>
          </a:xfrm>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837551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C4A46BB-9B50-4F09-9059-DA78048129D4}"/>
              </a:ext>
            </a:extLst>
          </p:cNvPr>
          <p:cNvSpPr/>
          <p:nvPr userDrawn="1"/>
        </p:nvSpPr>
        <p:spPr>
          <a:xfrm>
            <a:off x="5695067" y="1808532"/>
            <a:ext cx="5452527" cy="3240936"/>
          </a:xfrm>
          <a:prstGeom prst="rect">
            <a:avLst/>
          </a:prstGeom>
          <a:solidFill>
            <a:schemeClr val="tx1">
              <a:lumMod val="75000"/>
              <a:lumOff val="25000"/>
            </a:schemeClr>
          </a:solidFill>
          <a:ln w="6350" cap="sq" cmpd="sng" algn="ctr">
            <a:noFill/>
            <a:prstDash val="solid"/>
            <a:miter lim="800000"/>
          </a:ln>
          <a:effectLst/>
        </p:spPr>
      </p:sp>
      <p:sp>
        <p:nvSpPr>
          <p:cNvPr id="2" name="Title 1">
            <a:extLst>
              <a:ext uri="{FF2B5EF4-FFF2-40B4-BE49-F238E27FC236}">
                <a16:creationId xmlns:a16="http://schemas.microsoft.com/office/drawing/2014/main" id="{AF26F410-6A1D-427A-8C06-A0023004F50B}"/>
              </a:ext>
            </a:extLst>
          </p:cNvPr>
          <p:cNvSpPr>
            <a:spLocks noGrp="1"/>
          </p:cNvSpPr>
          <p:nvPr>
            <p:ph type="title"/>
          </p:nvPr>
        </p:nvSpPr>
        <p:spPr>
          <a:xfrm>
            <a:off x="6033793" y="2735221"/>
            <a:ext cx="4775075" cy="851219"/>
          </a:xfrm>
        </p:spPr>
        <p:txBody>
          <a:bodyPr/>
          <a:lstStyle>
            <a:lvl1pPr algn="ctr">
              <a:defRPr>
                <a:solidFill>
                  <a:schemeClr val="bg1"/>
                </a:solidFill>
              </a:defRPr>
            </a:lvl1pPr>
          </a:lstStyle>
          <a:p>
            <a:r>
              <a:rPr lang="en-US"/>
              <a:t>Click to edit Master title style</a:t>
            </a:r>
            <a:endParaRPr lang="en-US" dirty="0"/>
          </a:p>
        </p:txBody>
      </p:sp>
      <p:sp>
        <p:nvSpPr>
          <p:cNvPr id="7" name="Rectangle 6">
            <a:extLst>
              <a:ext uri="{FF2B5EF4-FFF2-40B4-BE49-F238E27FC236}">
                <a16:creationId xmlns:a16="http://schemas.microsoft.com/office/drawing/2014/main" id="{7DDF1FF2-5B9A-4BE9-AD3C-F215F0D25F7A}"/>
              </a:ext>
            </a:extLst>
          </p:cNvPr>
          <p:cNvSpPr/>
          <p:nvPr userDrawn="1"/>
        </p:nvSpPr>
        <p:spPr>
          <a:xfrm>
            <a:off x="5861010" y="1975104"/>
            <a:ext cx="5120640" cy="2907792"/>
          </a:xfrm>
          <a:prstGeom prst="rect">
            <a:avLst/>
          </a:prstGeom>
          <a:noFill/>
          <a:ln w="6350" cap="sq" cmpd="sng" algn="ctr">
            <a:solidFill>
              <a:schemeClr val="bg1"/>
            </a:solidFill>
            <a:prstDash val="solid"/>
            <a:miter lim="800000"/>
          </a:ln>
          <a:effectLst>
            <a:softEdge rad="0"/>
          </a:effectLst>
        </p:spPr>
      </p:sp>
      <p:sp>
        <p:nvSpPr>
          <p:cNvPr id="9" name="Subtitle 2">
            <a:extLst>
              <a:ext uri="{FF2B5EF4-FFF2-40B4-BE49-F238E27FC236}">
                <a16:creationId xmlns:a16="http://schemas.microsoft.com/office/drawing/2014/main" id="{04FC6A22-F9EC-4E20-B9CC-F012FA8E4C27}"/>
              </a:ext>
            </a:extLst>
          </p:cNvPr>
          <p:cNvSpPr>
            <a:spLocks noGrp="1"/>
          </p:cNvSpPr>
          <p:nvPr>
            <p:ph type="subTitle" idx="1"/>
          </p:nvPr>
        </p:nvSpPr>
        <p:spPr>
          <a:xfrm>
            <a:off x="6033793" y="3995988"/>
            <a:ext cx="4775075" cy="559656"/>
          </a:xfrm>
        </p:spPr>
        <p:txBody>
          <a:bodyPr/>
          <a:lstStyle>
            <a:lvl1pPr marL="0" indent="0" algn="ctr">
              <a:buNone/>
              <a:defRPr>
                <a:solidFill>
                  <a:schemeClr val="bg1"/>
                </a:solidFill>
              </a:defRPr>
            </a:lvl1pPr>
          </a:lstStyle>
          <a:p>
            <a:r>
              <a:rPr lang="en-US">
                <a:solidFill>
                  <a:schemeClr val="tx1"/>
                </a:solidFill>
              </a:rPr>
              <a:t>Click to edit Master subtitle style</a:t>
            </a:r>
            <a:endParaRPr lang="en-US" dirty="0">
              <a:solidFill>
                <a:schemeClr val="tx1"/>
              </a:solidFill>
            </a:endParaRPr>
          </a:p>
        </p:txBody>
      </p:sp>
      <p:sp>
        <p:nvSpPr>
          <p:cNvPr id="10" name="Date Placeholder 17">
            <a:extLst>
              <a:ext uri="{FF2B5EF4-FFF2-40B4-BE49-F238E27FC236}">
                <a16:creationId xmlns:a16="http://schemas.microsoft.com/office/drawing/2014/main" id="{ABF19E1F-D7E9-4D44-9873-8D8DDC338F7E}"/>
              </a:ext>
            </a:extLst>
          </p:cNvPr>
          <p:cNvSpPr txBox="1">
            <a:spLocks/>
          </p:cNvSpPr>
          <p:nvPr userDrawn="1"/>
        </p:nvSpPr>
        <p:spPr>
          <a:xfrm>
            <a:off x="7369770" y="2040249"/>
            <a:ext cx="2103120" cy="315209"/>
          </a:xfrm>
          <a:prstGeom prst="rect">
            <a:avLst/>
          </a:prstGeom>
        </p:spPr>
        <p:txBody>
          <a:bodyPr vert="horz" lIns="91440" tIns="45720" rIns="91440" bIns="45720" rtlCol="0" anchor="b"/>
          <a:lstStyle>
            <a:defPPr>
              <a:defRPr lang="en-US"/>
            </a:defPPr>
            <a:lvl1pPr marL="0" algn="r" defTabSz="457200" rtl="0" eaLnBrk="1" latinLnBrk="0" hangingPunct="1">
              <a:defRPr sz="1000" kern="1200">
                <a:solidFill>
                  <a:schemeClr val="tx1">
                    <a:lumMod val="75000"/>
                    <a:lumOff val="2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4400">
              <a:defRPr/>
            </a:pPr>
            <a:r>
              <a:rPr lang="en-US" sz="1300" dirty="0">
                <a:solidFill>
                  <a:schemeClr val="bg1"/>
                </a:solidFill>
              </a:rPr>
              <a:t>20XX</a:t>
            </a:r>
          </a:p>
        </p:txBody>
      </p:sp>
      <p:sp>
        <p:nvSpPr>
          <p:cNvPr id="22" name="Picture Placeholder 21">
            <a:extLst>
              <a:ext uri="{FF2B5EF4-FFF2-40B4-BE49-F238E27FC236}">
                <a16:creationId xmlns:a16="http://schemas.microsoft.com/office/drawing/2014/main" id="{93C72E99-B7BE-4F82-AD93-38765570DB39}"/>
              </a:ext>
            </a:extLst>
          </p:cNvPr>
          <p:cNvSpPr>
            <a:spLocks noGrp="1"/>
          </p:cNvSpPr>
          <p:nvPr>
            <p:ph type="pic" sz="quarter" idx="10"/>
          </p:nvPr>
        </p:nvSpPr>
        <p:spPr>
          <a:xfrm>
            <a:off x="0" y="0"/>
            <a:ext cx="12192000" cy="6858000"/>
          </a:xfrm>
          <a:custGeom>
            <a:avLst/>
            <a:gdLst>
              <a:gd name="connsiteX0" fmla="*/ 5695067 w 12192000"/>
              <a:gd name="connsiteY0" fmla="*/ 1808532 h 6858000"/>
              <a:gd name="connsiteX1" fmla="*/ 5695067 w 12192000"/>
              <a:gd name="connsiteY1" fmla="*/ 5049468 h 6858000"/>
              <a:gd name="connsiteX2" fmla="*/ 11147594 w 12192000"/>
              <a:gd name="connsiteY2" fmla="*/ 5049468 h 6858000"/>
              <a:gd name="connsiteX3" fmla="*/ 11147594 w 12192000"/>
              <a:gd name="connsiteY3" fmla="*/ 1808532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5695067" y="1808532"/>
                </a:moveTo>
                <a:lnTo>
                  <a:pt x="5695067" y="5049468"/>
                </a:lnTo>
                <a:lnTo>
                  <a:pt x="11147594" y="5049468"/>
                </a:lnTo>
                <a:lnTo>
                  <a:pt x="11147594" y="1808532"/>
                </a:lnTo>
                <a:close/>
                <a:moveTo>
                  <a:pt x="0" y="0"/>
                </a:moveTo>
                <a:lnTo>
                  <a:pt x="12192000" y="0"/>
                </a:lnTo>
                <a:lnTo>
                  <a:pt x="12192000" y="6858000"/>
                </a:lnTo>
                <a:lnTo>
                  <a:pt x="0" y="6858000"/>
                </a:lnTo>
                <a:close/>
              </a:path>
            </a:pathLst>
          </a:custGeom>
        </p:spPr>
        <p:txBody>
          <a:bodyPr wrap="square">
            <a:noAutofit/>
          </a:bodyPr>
          <a:lstStyle/>
          <a:p>
            <a:r>
              <a:rPr lang="en-US"/>
              <a:t>Click icon to add picture</a:t>
            </a:r>
            <a:endParaRPr lang="en-US" dirty="0"/>
          </a:p>
        </p:txBody>
      </p:sp>
    </p:spTree>
    <p:extLst>
      <p:ext uri="{BB962C8B-B14F-4D97-AF65-F5344CB8AC3E}">
        <p14:creationId xmlns:p14="http://schemas.microsoft.com/office/powerpoint/2010/main" val="2646542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ummary">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49982C2-1320-41E5-A31C-D8DA5C8A462F}"/>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chemeClr val="bg1">
              <a:lumMod val="75000"/>
              <a:lumOff val="25000"/>
            </a:schemeClr>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C563FB1-76A9-4E53-9493-2B8680D68662}"/>
              </a:ext>
              <a:ext uri="{C183D7F6-B498-43B3-948B-1728B52AA6E4}">
                <adec:decorative xmlns:adec="http://schemas.microsoft.com/office/drawing/2017/decorative" val="1"/>
              </a:ext>
            </a:extLst>
          </p:cNvPr>
          <p:cNvSpPr/>
          <p:nvPr userDrawn="1"/>
        </p:nvSpPr>
        <p:spPr>
          <a:xfrm>
            <a:off x="4448" y="0"/>
            <a:ext cx="4651122" cy="6858000"/>
          </a:xfrm>
          <a:prstGeom prst="rect">
            <a:avLst/>
          </a:prstGeom>
          <a:solidFill>
            <a:schemeClr val="tx1"/>
          </a:solidFill>
          <a:ln>
            <a:noFill/>
          </a:ln>
          <a:effectLst>
            <a:innerShdw blurRad="63500" dist="31750">
              <a:prstClr val="black">
                <a:alpha val="4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7C8F116A-4F5C-40E2-836F-919B8B939AD2}"/>
              </a:ext>
              <a:ext uri="{C183D7F6-B498-43B3-948B-1728B52AA6E4}">
                <adec:decorative xmlns:adec="http://schemas.microsoft.com/office/drawing/2017/decorative" val="1"/>
              </a:ext>
            </a:extLst>
          </p:cNvPr>
          <p:cNvSpPr/>
          <p:nvPr userDrawn="1"/>
        </p:nvSpPr>
        <p:spPr>
          <a:xfrm>
            <a:off x="1272" y="4123592"/>
            <a:ext cx="4654296" cy="9144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2027D978-81FB-4612-81AA-B7123E0D5B0C}"/>
              </a:ext>
              <a:ext uri="{C183D7F6-B498-43B3-948B-1728B52AA6E4}">
                <adec:decorative xmlns:adec="http://schemas.microsoft.com/office/drawing/2017/decorative" val="1"/>
              </a:ext>
            </a:extLst>
          </p:cNvPr>
          <p:cNvSpPr/>
          <p:nvPr userDrawn="1"/>
        </p:nvSpPr>
        <p:spPr>
          <a:xfrm>
            <a:off x="2284289" y="0"/>
            <a:ext cx="91440" cy="4206240"/>
          </a:xfrm>
          <a:prstGeom prst="rect">
            <a:avLst/>
          </a:prstGeom>
          <a:solidFill>
            <a:schemeClr val="bg1">
              <a:lumMod val="75000"/>
              <a:lumOff val="25000"/>
            </a:schemeClr>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600DC717-7560-4850-A68A-A881C97F3711}"/>
              </a:ext>
              <a:ext uri="{C183D7F6-B498-43B3-948B-1728B52AA6E4}">
                <adec:decorative xmlns:adec="http://schemas.microsoft.com/office/drawing/2017/decorative" val="1"/>
              </a:ext>
            </a:extLst>
          </p:cNvPr>
          <p:cNvSpPr/>
          <p:nvPr userDrawn="1"/>
        </p:nvSpPr>
        <p:spPr>
          <a:xfrm>
            <a:off x="2284289" y="2057400"/>
            <a:ext cx="2377440" cy="91440"/>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69F22527-F181-4C80-9977-C9894355CA8D}"/>
              </a:ext>
              <a:ext uri="{C183D7F6-B498-43B3-948B-1728B52AA6E4}">
                <adec:decorative xmlns:adec="http://schemas.microsoft.com/office/drawing/2017/decorative" val="1"/>
              </a:ext>
            </a:extLst>
          </p:cNvPr>
          <p:cNvSpPr/>
          <p:nvPr userDrawn="1"/>
        </p:nvSpPr>
        <p:spPr>
          <a:xfrm>
            <a:off x="5614028" y="971453"/>
            <a:ext cx="5623560" cy="4910328"/>
          </a:xfrm>
          <a:prstGeom prst="rect">
            <a:avLst/>
          </a:prstGeom>
          <a:noFill/>
          <a:ln w="6350" cap="sq" cmpd="sng" algn="ctr">
            <a:solidFill>
              <a:schemeClr val="bg1">
                <a:lumMod val="75000"/>
                <a:lumOff val="25000"/>
              </a:schemeClr>
            </a:solidFill>
            <a:prstDash val="solid"/>
            <a:miter lim="800000"/>
          </a:ln>
          <a:effectLst/>
        </p:spPr>
      </p:sp>
      <p:sp>
        <p:nvSpPr>
          <p:cNvPr id="16" name="Rectangle 15">
            <a:extLst>
              <a:ext uri="{FF2B5EF4-FFF2-40B4-BE49-F238E27FC236}">
                <a16:creationId xmlns:a16="http://schemas.microsoft.com/office/drawing/2014/main" id="{7CABAC30-6A2F-4907-8502-17DF9AEEE9CD}"/>
              </a:ext>
              <a:ext uri="{C183D7F6-B498-43B3-948B-1728B52AA6E4}">
                <adec:decorative xmlns:adec="http://schemas.microsoft.com/office/drawing/2017/decorative" val="1"/>
              </a:ext>
            </a:extLst>
          </p:cNvPr>
          <p:cNvSpPr/>
          <p:nvPr userDrawn="1"/>
        </p:nvSpPr>
        <p:spPr>
          <a:xfrm>
            <a:off x="5448300" y="806861"/>
            <a:ext cx="5955017" cy="5239512"/>
          </a:xfrm>
          <a:prstGeom prst="rect">
            <a:avLst/>
          </a:prstGeom>
          <a:solidFill>
            <a:schemeClr val="tx1"/>
          </a:solidFill>
          <a:ln w="6350" cap="flat" cmpd="sng" algn="ctr">
            <a:noFill/>
            <a:prstDash val="solid"/>
          </a:ln>
          <a:effectLst>
            <a:outerShdw blurRad="50800" algn="ctr" rotWithShape="0">
              <a:prstClr val="black">
                <a:alpha val="66000"/>
              </a:prstClr>
            </a:outerShdw>
            <a:softEdge rad="0"/>
          </a:effectLst>
        </p:spPr>
      </p:sp>
      <p:sp>
        <p:nvSpPr>
          <p:cNvPr id="2" name="Title 1">
            <a:extLst>
              <a:ext uri="{FF2B5EF4-FFF2-40B4-BE49-F238E27FC236}">
                <a16:creationId xmlns:a16="http://schemas.microsoft.com/office/drawing/2014/main" id="{603C9F96-79A7-44FA-A7FE-C0675B9967FC}"/>
              </a:ext>
            </a:extLst>
          </p:cNvPr>
          <p:cNvSpPr>
            <a:spLocks noGrp="1"/>
          </p:cNvSpPr>
          <p:nvPr>
            <p:ph type="title"/>
          </p:nvPr>
        </p:nvSpPr>
        <p:spPr>
          <a:xfrm>
            <a:off x="5867401" y="1290294"/>
            <a:ext cx="5116286" cy="1371600"/>
          </a:xfrm>
        </p:spPr>
        <p:txBody>
          <a:bodyPr/>
          <a:lstStyle>
            <a:lvl1pPr algn="ctr">
              <a:defRPr>
                <a:solidFill>
                  <a:schemeClr val="bg1"/>
                </a:solidFill>
              </a:defRPr>
            </a:lvl1pPr>
          </a:lstStyle>
          <a:p>
            <a:r>
              <a:rPr lang="en-US"/>
              <a:t>Click to edit Master title style</a:t>
            </a:r>
            <a:endParaRPr lang="en-US" dirty="0"/>
          </a:p>
        </p:txBody>
      </p:sp>
      <p:sp>
        <p:nvSpPr>
          <p:cNvPr id="18" name="Subtitle 2">
            <a:extLst>
              <a:ext uri="{FF2B5EF4-FFF2-40B4-BE49-F238E27FC236}">
                <a16:creationId xmlns:a16="http://schemas.microsoft.com/office/drawing/2014/main" id="{D72D6334-ED49-4D79-AAC2-10DCFF6D6651}"/>
              </a:ext>
            </a:extLst>
          </p:cNvPr>
          <p:cNvSpPr>
            <a:spLocks noGrp="1"/>
          </p:cNvSpPr>
          <p:nvPr>
            <p:ph type="subTitle" idx="1"/>
          </p:nvPr>
        </p:nvSpPr>
        <p:spPr>
          <a:xfrm>
            <a:off x="5867401" y="2980736"/>
            <a:ext cx="5116286" cy="2712494"/>
          </a:xfrm>
        </p:spPr>
        <p:txBody>
          <a:bodyPr>
            <a:normAutofit/>
          </a:bodyPr>
          <a:lstStyle>
            <a:lvl1pPr marL="0" indent="0" algn="ctr">
              <a:buNone/>
              <a:defRPr>
                <a:solidFill>
                  <a:schemeClr val="bg1">
                    <a:lumMod val="85000"/>
                    <a:lumOff val="15000"/>
                  </a:schemeClr>
                </a:solidFill>
              </a:defRPr>
            </a:lvl1pPr>
          </a:lstStyle>
          <a:p>
            <a:r>
              <a:rPr lang="en-US" sz="1800">
                <a:solidFill>
                  <a:schemeClr val="bg1">
                    <a:lumMod val="85000"/>
                    <a:lumOff val="15000"/>
                  </a:schemeClr>
                </a:solidFill>
              </a:rPr>
              <a:t>Click to edit Master subtitle style</a:t>
            </a:r>
            <a:endParaRPr lang="en-US" sz="1800" dirty="0">
              <a:solidFill>
                <a:schemeClr val="bg1">
                  <a:lumMod val="85000"/>
                  <a:lumOff val="15000"/>
                </a:schemeClr>
              </a:solidFill>
            </a:endParaRPr>
          </a:p>
        </p:txBody>
      </p:sp>
      <p:sp>
        <p:nvSpPr>
          <p:cNvPr id="12" name="Date Placeholder 3">
            <a:extLst>
              <a:ext uri="{FF2B5EF4-FFF2-40B4-BE49-F238E27FC236}">
                <a16:creationId xmlns:a16="http://schemas.microsoft.com/office/drawing/2014/main" id="{0FE3A1CC-4DE8-4FC6-839D-CD3607B8D426}"/>
              </a:ext>
            </a:extLst>
          </p:cNvPr>
          <p:cNvSpPr txBox="1">
            <a:spLocks/>
          </p:cNvSpPr>
          <p:nvPr userDrawn="1"/>
        </p:nvSpPr>
        <p:spPr>
          <a:xfrm>
            <a:off x="7048099" y="302355"/>
            <a:ext cx="2743200" cy="350785"/>
          </a:xfrm>
          <a:prstGeom prst="rect">
            <a:avLst/>
          </a:prstGeom>
        </p:spPr>
        <p:txBody>
          <a:bodyPr vert="horz" lIns="91440" tIns="45720" rIns="91440" bIns="45720" rtlCol="0" anchor="b"/>
          <a:lstStyle>
            <a:defPPr>
              <a:defRPr lang="en-US"/>
            </a:defPPr>
            <a:lvl1pPr marL="0" algn="r" defTabSz="457200" rtl="0" eaLnBrk="1" latinLnBrk="0" hangingPunct="1">
              <a:defRPr sz="1000" kern="1200">
                <a:solidFill>
                  <a:schemeClr val="tx1">
                    <a:lumMod val="75000"/>
                    <a:lumOff val="2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dirty="0"/>
              <a:t>20XX</a:t>
            </a:r>
          </a:p>
        </p:txBody>
      </p:sp>
      <p:sp>
        <p:nvSpPr>
          <p:cNvPr id="22" name="Picture Placeholder 21">
            <a:extLst>
              <a:ext uri="{FF2B5EF4-FFF2-40B4-BE49-F238E27FC236}">
                <a16:creationId xmlns:a16="http://schemas.microsoft.com/office/drawing/2014/main" id="{C9E9A7CA-EE9C-4648-8016-1852440461F5}"/>
              </a:ext>
            </a:extLst>
          </p:cNvPr>
          <p:cNvSpPr>
            <a:spLocks noGrp="1"/>
          </p:cNvSpPr>
          <p:nvPr>
            <p:ph type="pic" sz="quarter" idx="13"/>
          </p:nvPr>
        </p:nvSpPr>
        <p:spPr>
          <a:xfrm>
            <a:off x="325438" y="326697"/>
            <a:ext cx="1636712" cy="3475163"/>
          </a:xfrm>
        </p:spPr>
        <p:txBody>
          <a:bodyPr/>
          <a:lstStyle/>
          <a:p>
            <a:r>
              <a:rPr lang="en-US"/>
              <a:t>Click icon to add picture</a:t>
            </a:r>
            <a:endParaRPr lang="en-US" dirty="0"/>
          </a:p>
        </p:txBody>
      </p:sp>
      <p:sp>
        <p:nvSpPr>
          <p:cNvPr id="26" name="Picture Placeholder 25">
            <a:extLst>
              <a:ext uri="{FF2B5EF4-FFF2-40B4-BE49-F238E27FC236}">
                <a16:creationId xmlns:a16="http://schemas.microsoft.com/office/drawing/2014/main" id="{F4561B6B-E204-4CF0-AD12-ED21B3940F53}"/>
              </a:ext>
            </a:extLst>
          </p:cNvPr>
          <p:cNvSpPr>
            <a:spLocks noGrp="1"/>
          </p:cNvSpPr>
          <p:nvPr>
            <p:ph type="pic" sz="quarter" idx="15"/>
          </p:nvPr>
        </p:nvSpPr>
        <p:spPr>
          <a:xfrm>
            <a:off x="2709863" y="329773"/>
            <a:ext cx="1614487" cy="1394251"/>
          </a:xfrm>
        </p:spPr>
        <p:txBody>
          <a:bodyPr/>
          <a:lstStyle/>
          <a:p>
            <a:r>
              <a:rPr lang="en-US"/>
              <a:t>Click icon to add picture</a:t>
            </a:r>
            <a:endParaRPr lang="en-US" dirty="0"/>
          </a:p>
        </p:txBody>
      </p:sp>
      <p:sp>
        <p:nvSpPr>
          <p:cNvPr id="24" name="Picture Placeholder 23">
            <a:extLst>
              <a:ext uri="{FF2B5EF4-FFF2-40B4-BE49-F238E27FC236}">
                <a16:creationId xmlns:a16="http://schemas.microsoft.com/office/drawing/2014/main" id="{B3BE441E-0CE9-4C44-8783-3A04F5929F10}"/>
              </a:ext>
            </a:extLst>
          </p:cNvPr>
          <p:cNvSpPr>
            <a:spLocks noGrp="1"/>
          </p:cNvSpPr>
          <p:nvPr>
            <p:ph type="pic" sz="quarter" idx="14"/>
          </p:nvPr>
        </p:nvSpPr>
        <p:spPr>
          <a:xfrm>
            <a:off x="2697163" y="2384425"/>
            <a:ext cx="1628775" cy="1423988"/>
          </a:xfrm>
        </p:spPr>
        <p:txBody>
          <a:bodyPr/>
          <a:lstStyle/>
          <a:p>
            <a:r>
              <a:rPr lang="en-US"/>
              <a:t>Click icon to add picture</a:t>
            </a:r>
            <a:endParaRPr lang="en-US" dirty="0"/>
          </a:p>
        </p:txBody>
      </p:sp>
      <p:sp>
        <p:nvSpPr>
          <p:cNvPr id="28" name="Picture Placeholder 27">
            <a:extLst>
              <a:ext uri="{FF2B5EF4-FFF2-40B4-BE49-F238E27FC236}">
                <a16:creationId xmlns:a16="http://schemas.microsoft.com/office/drawing/2014/main" id="{FBAA901D-39FD-416F-B2B4-F2651AB79185}"/>
              </a:ext>
            </a:extLst>
          </p:cNvPr>
          <p:cNvSpPr>
            <a:spLocks noGrp="1"/>
          </p:cNvSpPr>
          <p:nvPr>
            <p:ph type="pic" sz="quarter" idx="16"/>
          </p:nvPr>
        </p:nvSpPr>
        <p:spPr>
          <a:xfrm>
            <a:off x="325438" y="4527550"/>
            <a:ext cx="3998912" cy="2000250"/>
          </a:xfrm>
        </p:spPr>
        <p:txBody>
          <a:bodyPr/>
          <a:lstStyle/>
          <a:p>
            <a:r>
              <a:rPr lang="en-US"/>
              <a:t>Click icon to add picture</a:t>
            </a:r>
            <a:endParaRPr lang="en-US" dirty="0"/>
          </a:p>
        </p:txBody>
      </p:sp>
      <p:sp>
        <p:nvSpPr>
          <p:cNvPr id="19" name="Footer Placeholder 18">
            <a:extLst>
              <a:ext uri="{FF2B5EF4-FFF2-40B4-BE49-F238E27FC236}">
                <a16:creationId xmlns:a16="http://schemas.microsoft.com/office/drawing/2014/main" id="{4C182815-90D1-446C-BC70-6AB00BED68ED}"/>
              </a:ext>
            </a:extLst>
          </p:cNvPr>
          <p:cNvSpPr txBox="1">
            <a:spLocks/>
          </p:cNvSpPr>
          <p:nvPr userDrawn="1"/>
        </p:nvSpPr>
        <p:spPr>
          <a:xfrm>
            <a:off x="5077003" y="6367925"/>
            <a:ext cx="4480560" cy="228600"/>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lumMod val="85000"/>
                    <a:lumOff val="1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a:defRPr/>
            </a:pPr>
            <a:r>
              <a:rPr lang="en-US" dirty="0">
                <a:solidFill>
                  <a:srgbClr val="FFFFFF"/>
                </a:solidFill>
              </a:rPr>
              <a:t>Sample Footer Text</a:t>
            </a:r>
          </a:p>
        </p:txBody>
      </p:sp>
      <p:sp>
        <p:nvSpPr>
          <p:cNvPr id="20" name="Slide Number Placeholder 5">
            <a:extLst>
              <a:ext uri="{FF2B5EF4-FFF2-40B4-BE49-F238E27FC236}">
                <a16:creationId xmlns:a16="http://schemas.microsoft.com/office/drawing/2014/main" id="{69BDEE55-B4D3-4542-BF01-F05A2C1FB7D6}"/>
              </a:ext>
            </a:extLst>
          </p:cNvPr>
          <p:cNvSpPr txBox="1">
            <a:spLocks/>
          </p:cNvSpPr>
          <p:nvPr userDrawn="1"/>
        </p:nvSpPr>
        <p:spPr>
          <a:xfrm>
            <a:off x="9793460" y="6367925"/>
            <a:ext cx="2111881" cy="228600"/>
          </a:xfrm>
          <a:prstGeom prst="rect">
            <a:avLst/>
          </a:prstGeom>
        </p:spPr>
        <p:txBody>
          <a:bodyPr vert="horz" lIns="91440" tIns="45720" rIns="91440" bIns="45720" rtlCol="0" anchor="b"/>
          <a:lstStyle>
            <a:defPPr>
              <a:defRPr lang="en-US"/>
            </a:defPPr>
            <a:lvl1pPr marL="0" algn="r" defTabSz="457200" rtl="0" eaLnBrk="1" latinLnBrk="0" hangingPunct="1">
              <a:defRPr sz="1000" kern="1200">
                <a:solidFill>
                  <a:schemeClr val="tx1">
                    <a:lumMod val="75000"/>
                    <a:lumOff val="2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02201697"/>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Introduction">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5973E97-A796-4836-82F6-8A280A57BA6B}"/>
              </a:ext>
            </a:extLst>
          </p:cNvPr>
          <p:cNvSpPr/>
          <p:nvPr userDrawn="1"/>
        </p:nvSpPr>
        <p:spPr>
          <a:xfrm>
            <a:off x="5660112" y="0"/>
            <a:ext cx="6528839"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EC0DAEE-CCDB-4627-925B-879F83B1F308}"/>
              </a:ext>
            </a:extLst>
          </p:cNvPr>
          <p:cNvSpPr>
            <a:spLocks noGrp="1"/>
          </p:cNvSpPr>
          <p:nvPr>
            <p:ph type="title"/>
          </p:nvPr>
        </p:nvSpPr>
        <p:spPr>
          <a:xfrm>
            <a:off x="6374166" y="610485"/>
            <a:ext cx="5103661" cy="1371600"/>
          </a:xfrm>
        </p:spPr>
        <p:txBody>
          <a:bodyPr>
            <a:normAutofit/>
          </a:bodyPr>
          <a:lstStyle>
            <a:lvl1pPr>
              <a:defRPr sz="4800">
                <a:solidFill>
                  <a:schemeClr val="bg1"/>
                </a:solidFill>
              </a:defRPr>
            </a:lvl1pPr>
          </a:lstStyle>
          <a:p>
            <a:r>
              <a:rPr lang="en-US"/>
              <a:t>Click to edit Master title style</a:t>
            </a:r>
            <a:endParaRPr lang="en-US" dirty="0"/>
          </a:p>
        </p:txBody>
      </p:sp>
      <p:sp>
        <p:nvSpPr>
          <p:cNvPr id="7" name="Rectangle 6">
            <a:extLst>
              <a:ext uri="{FF2B5EF4-FFF2-40B4-BE49-F238E27FC236}">
                <a16:creationId xmlns:a16="http://schemas.microsoft.com/office/drawing/2014/main" id="{3B9F23A9-0519-4A39-A9F9-F965C17D58A0}"/>
              </a:ext>
            </a:extLst>
          </p:cNvPr>
          <p:cNvSpPr/>
          <p:nvPr userDrawn="1"/>
        </p:nvSpPr>
        <p:spPr>
          <a:xfrm>
            <a:off x="5981848" y="320040"/>
            <a:ext cx="5888736" cy="6217920"/>
          </a:xfrm>
          <a:prstGeom prst="rect">
            <a:avLst/>
          </a:prstGeom>
          <a:noFill/>
          <a:ln w="6350" cap="sq" cmpd="sng" algn="ctr">
            <a:solidFill>
              <a:schemeClr val="bg1"/>
            </a:solidFill>
            <a:prstDash val="solid"/>
            <a:miter lim="800000"/>
          </a:ln>
          <a:effectLst>
            <a:softEdge rad="0"/>
          </a:effectLst>
        </p:spPr>
      </p:sp>
      <p:sp>
        <p:nvSpPr>
          <p:cNvPr id="9" name="Date Placeholder 6">
            <a:extLst>
              <a:ext uri="{FF2B5EF4-FFF2-40B4-BE49-F238E27FC236}">
                <a16:creationId xmlns:a16="http://schemas.microsoft.com/office/drawing/2014/main" id="{F3EB17D9-2389-4D1F-AC98-7CC3F79840B2}"/>
              </a:ext>
            </a:extLst>
          </p:cNvPr>
          <p:cNvSpPr txBox="1">
            <a:spLocks/>
          </p:cNvSpPr>
          <p:nvPr userDrawn="1"/>
        </p:nvSpPr>
        <p:spPr>
          <a:xfrm>
            <a:off x="7554616" y="383781"/>
            <a:ext cx="2743200" cy="256032"/>
          </a:xfrm>
          <a:prstGeom prst="rect">
            <a:avLst/>
          </a:prstGeom>
        </p:spPr>
        <p:txBody>
          <a:bodyPr vert="horz" lIns="91440" tIns="45720" rIns="91440" bIns="45720" rtlCol="0" anchor="b"/>
          <a:lstStyle>
            <a:defPPr>
              <a:defRPr lang="en-US"/>
            </a:defPPr>
            <a:lvl1pPr marL="0" algn="r" defTabSz="457200" rtl="0" eaLnBrk="1" latinLnBrk="0" hangingPunct="1">
              <a:defRPr sz="1000" kern="1200">
                <a:solidFill>
                  <a:schemeClr val="tx1">
                    <a:lumMod val="75000"/>
                    <a:lumOff val="2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dirty="0">
                <a:solidFill>
                  <a:schemeClr val="bg1"/>
                </a:solidFill>
              </a:rPr>
              <a:t>20XX</a:t>
            </a:r>
          </a:p>
        </p:txBody>
      </p:sp>
      <p:sp>
        <p:nvSpPr>
          <p:cNvPr id="11" name="Footer Placeholder 7">
            <a:extLst>
              <a:ext uri="{FF2B5EF4-FFF2-40B4-BE49-F238E27FC236}">
                <a16:creationId xmlns:a16="http://schemas.microsoft.com/office/drawing/2014/main" id="{40E55EFF-7AC0-4ACD-B826-CA1E384CCF4C}"/>
              </a:ext>
            </a:extLst>
          </p:cNvPr>
          <p:cNvSpPr txBox="1">
            <a:spLocks/>
          </p:cNvSpPr>
          <p:nvPr userDrawn="1"/>
        </p:nvSpPr>
        <p:spPr>
          <a:xfrm>
            <a:off x="6303580" y="6214535"/>
            <a:ext cx="4696948" cy="256032"/>
          </a:xfrm>
          <a:prstGeom prst="rect">
            <a:avLst/>
          </a:prstGeom>
        </p:spPr>
        <p:txBody>
          <a:bodyPr vert="horz" lIns="91440" tIns="45720" rIns="91440" bIns="45720" rtlCol="0" anchor="b"/>
          <a:lstStyle>
            <a:defPPr>
              <a:defRPr lang="en-US"/>
            </a:defPPr>
            <a:lvl1pPr marL="0" algn="l" defTabSz="457200" rtl="0" eaLnBrk="1" latinLnBrk="0" hangingPunct="1">
              <a:defRPr sz="1000" kern="1200">
                <a:solidFill>
                  <a:schemeClr val="tx1">
                    <a:lumMod val="85000"/>
                    <a:lumOff val="1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chemeClr val="bg1"/>
                </a:solidFill>
              </a:rPr>
              <a:t>Sample Footer Text</a:t>
            </a:r>
          </a:p>
        </p:txBody>
      </p:sp>
      <p:sp>
        <p:nvSpPr>
          <p:cNvPr id="12" name="Slide Number Placeholder 8">
            <a:extLst>
              <a:ext uri="{FF2B5EF4-FFF2-40B4-BE49-F238E27FC236}">
                <a16:creationId xmlns:a16="http://schemas.microsoft.com/office/drawing/2014/main" id="{C6C2D606-DD47-4DA7-AF9B-9A8E401BCAFF}"/>
              </a:ext>
            </a:extLst>
          </p:cNvPr>
          <p:cNvSpPr txBox="1">
            <a:spLocks/>
          </p:cNvSpPr>
          <p:nvPr userDrawn="1"/>
        </p:nvSpPr>
        <p:spPr>
          <a:xfrm>
            <a:off x="11104451" y="6214535"/>
            <a:ext cx="605266" cy="256032"/>
          </a:xfrm>
          <a:prstGeom prst="rect">
            <a:avLst/>
          </a:prstGeom>
        </p:spPr>
        <p:txBody>
          <a:bodyPr vert="horz" lIns="91440" tIns="45720" rIns="91440" bIns="45720" rtlCol="0" anchor="b"/>
          <a:lstStyle>
            <a:defPPr>
              <a:defRPr lang="en-US"/>
            </a:defPPr>
            <a:lvl1pPr marL="0" algn="r" defTabSz="457200" rtl="0" eaLnBrk="1" latinLnBrk="0" hangingPunct="1">
              <a:defRPr sz="1000" kern="1200">
                <a:solidFill>
                  <a:schemeClr val="tx1">
                    <a:lumMod val="75000"/>
                    <a:lumOff val="2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B7E4EF-A1BD-40F4-AB7B-04F084DD991D}" type="slidenum">
              <a:rPr lang="en-US" smtClean="0">
                <a:solidFill>
                  <a:schemeClr val="bg1"/>
                </a:solidFill>
              </a:rPr>
              <a:pPr/>
              <a:t>‹#›</a:t>
            </a:fld>
            <a:endParaRPr lang="en-US" dirty="0">
              <a:solidFill>
                <a:schemeClr val="bg1"/>
              </a:solidFill>
            </a:endParaRPr>
          </a:p>
        </p:txBody>
      </p:sp>
      <p:sp>
        <p:nvSpPr>
          <p:cNvPr id="15" name="Picture Placeholder 14">
            <a:extLst>
              <a:ext uri="{FF2B5EF4-FFF2-40B4-BE49-F238E27FC236}">
                <a16:creationId xmlns:a16="http://schemas.microsoft.com/office/drawing/2014/main" id="{6623DC60-EE1A-4367-A357-5F11D942252B}"/>
              </a:ext>
            </a:extLst>
          </p:cNvPr>
          <p:cNvSpPr>
            <a:spLocks noGrp="1"/>
          </p:cNvSpPr>
          <p:nvPr>
            <p:ph type="pic" sz="quarter" idx="10"/>
          </p:nvPr>
        </p:nvSpPr>
        <p:spPr>
          <a:xfrm>
            <a:off x="0" y="0"/>
            <a:ext cx="5659438" cy="6858000"/>
          </a:xfrm>
        </p:spPr>
        <p:txBody>
          <a:bodyPr/>
          <a:lstStyle/>
          <a:p>
            <a:r>
              <a:rPr lang="en-US"/>
              <a:t>Click icon to add picture</a:t>
            </a:r>
            <a:endParaRPr lang="en-US" dirty="0"/>
          </a:p>
        </p:txBody>
      </p:sp>
      <p:sp>
        <p:nvSpPr>
          <p:cNvPr id="5" name="Content Placeholder 4">
            <a:extLst>
              <a:ext uri="{FF2B5EF4-FFF2-40B4-BE49-F238E27FC236}">
                <a16:creationId xmlns:a16="http://schemas.microsoft.com/office/drawing/2014/main" id="{7095E6F1-8633-46DB-A612-89A5079F7EF4}"/>
              </a:ext>
            </a:extLst>
          </p:cNvPr>
          <p:cNvSpPr>
            <a:spLocks noGrp="1"/>
          </p:cNvSpPr>
          <p:nvPr>
            <p:ph sz="quarter" idx="11"/>
          </p:nvPr>
        </p:nvSpPr>
        <p:spPr>
          <a:xfrm>
            <a:off x="6372625" y="2108844"/>
            <a:ext cx="5103812" cy="3790950"/>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1771211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024342A2-B2E9-4AE9-9AFD-C5F77777E326}"/>
              </a:ext>
              <a:ext uri="{C183D7F6-B498-43B3-948B-1728B52AA6E4}">
                <adec:decorative xmlns:adec="http://schemas.microsoft.com/office/drawing/2017/decorative" val="1"/>
              </a:ext>
            </a:extLst>
          </p:cNvPr>
          <p:cNvSpPr/>
          <p:nvPr userDrawn="1"/>
        </p:nvSpPr>
        <p:spPr>
          <a:xfrm>
            <a:off x="453190" y="457200"/>
            <a:ext cx="11281609"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9" name="Rectangle 18">
            <a:extLst>
              <a:ext uri="{FF2B5EF4-FFF2-40B4-BE49-F238E27FC236}">
                <a16:creationId xmlns:a16="http://schemas.microsoft.com/office/drawing/2014/main" id="{C086CEFC-AE66-4E11-8B5A-880177E1278E}"/>
              </a:ext>
              <a:ext uri="{C183D7F6-B498-43B3-948B-1728B52AA6E4}">
                <adec:decorative xmlns:adec="http://schemas.microsoft.com/office/drawing/2017/decorative" val="1"/>
              </a:ext>
            </a:extLst>
          </p:cNvPr>
          <p:cNvSpPr/>
          <p:nvPr userDrawn="1"/>
        </p:nvSpPr>
        <p:spPr>
          <a:xfrm>
            <a:off x="616737" y="621793"/>
            <a:ext cx="6651809" cy="5614416"/>
          </a:xfrm>
          <a:prstGeom prst="rect">
            <a:avLst/>
          </a:prstGeom>
          <a:solidFill>
            <a:schemeClr val="tx1">
              <a:lumMod val="75000"/>
              <a:lumOff val="25000"/>
            </a:schemeClr>
          </a:solidFill>
          <a:ln w="6350" cap="sq" cmpd="sng" algn="ctr">
            <a:noFill/>
            <a:prstDash val="solid"/>
            <a:miter lim="800000"/>
          </a:ln>
          <a:effectLst/>
        </p:spPr>
      </p:sp>
      <p:sp>
        <p:nvSpPr>
          <p:cNvPr id="2" name="Title 1">
            <a:extLst>
              <a:ext uri="{FF2B5EF4-FFF2-40B4-BE49-F238E27FC236}">
                <a16:creationId xmlns:a16="http://schemas.microsoft.com/office/drawing/2014/main" id="{41DABDA3-AA10-4304-B3C8-D5B655DE3421}"/>
              </a:ext>
            </a:extLst>
          </p:cNvPr>
          <p:cNvSpPr>
            <a:spLocks noGrp="1"/>
          </p:cNvSpPr>
          <p:nvPr>
            <p:ph type="title"/>
          </p:nvPr>
        </p:nvSpPr>
        <p:spPr>
          <a:xfrm>
            <a:off x="1078158" y="2100942"/>
            <a:ext cx="5716339" cy="2290607"/>
          </a:xfrm>
        </p:spPr>
        <p:txBody>
          <a:bodyPr anchor="b"/>
          <a:lstStyle>
            <a:lvl1pPr algn="ctr">
              <a:defRPr>
                <a:solidFill>
                  <a:schemeClr val="bg1"/>
                </a:solidFill>
              </a:defRPr>
            </a:lvl1pPr>
          </a:lstStyle>
          <a:p>
            <a:r>
              <a:rPr lang="en-US"/>
              <a:t>Click to edit Master title style</a:t>
            </a:r>
            <a:endParaRPr lang="en-US" dirty="0"/>
          </a:p>
        </p:txBody>
      </p:sp>
      <p:sp>
        <p:nvSpPr>
          <p:cNvPr id="23" name="Rectangle 22">
            <a:extLst>
              <a:ext uri="{FF2B5EF4-FFF2-40B4-BE49-F238E27FC236}">
                <a16:creationId xmlns:a16="http://schemas.microsoft.com/office/drawing/2014/main" id="{6EB1E9D9-0DDD-4554-A021-4FE50439A138}"/>
              </a:ext>
              <a:ext uri="{C183D7F6-B498-43B3-948B-1728B52AA6E4}">
                <adec:decorative xmlns:adec="http://schemas.microsoft.com/office/drawing/2017/decorative" val="1"/>
              </a:ext>
            </a:extLst>
          </p:cNvPr>
          <p:cNvSpPr/>
          <p:nvPr userDrawn="1"/>
        </p:nvSpPr>
        <p:spPr>
          <a:xfrm>
            <a:off x="3023061" y="446824"/>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Date Placeholder 17">
            <a:extLst>
              <a:ext uri="{FF2B5EF4-FFF2-40B4-BE49-F238E27FC236}">
                <a16:creationId xmlns:a16="http://schemas.microsoft.com/office/drawing/2014/main" id="{3B5075EC-8E09-4BB4-8C8F-6177ECD95A83}"/>
              </a:ext>
            </a:extLst>
          </p:cNvPr>
          <p:cNvSpPr>
            <a:spLocks noGrp="1"/>
          </p:cNvSpPr>
          <p:nvPr>
            <p:ph type="dt" sz="half" idx="10"/>
          </p:nvPr>
        </p:nvSpPr>
        <p:spPr>
          <a:xfrm>
            <a:off x="3205941" y="493108"/>
            <a:ext cx="1554480" cy="527213"/>
          </a:xfrm>
        </p:spPr>
        <p:txBody>
          <a:bodyPr/>
          <a:lstStyle>
            <a:lvl1pPr>
              <a:defRPr baseline="0">
                <a:solidFill>
                  <a:schemeClr val="bg1"/>
                </a:solidFill>
              </a:defRPr>
            </a:lvl1pPr>
          </a:lstStyle>
          <a:p>
            <a:pPr algn="ctr" defTabSz="914400">
              <a:defRPr/>
            </a:pPr>
            <a:r>
              <a:rPr lang="en-US" sz="1300" dirty="0"/>
              <a:t>20XX</a:t>
            </a:r>
          </a:p>
        </p:txBody>
      </p:sp>
      <p:sp>
        <p:nvSpPr>
          <p:cNvPr id="5" name="Text Placeholder 4">
            <a:extLst>
              <a:ext uri="{FF2B5EF4-FFF2-40B4-BE49-F238E27FC236}">
                <a16:creationId xmlns:a16="http://schemas.microsoft.com/office/drawing/2014/main" id="{B8A8819A-9552-4858-92F8-FB441C3A45A5}"/>
              </a:ext>
            </a:extLst>
          </p:cNvPr>
          <p:cNvSpPr>
            <a:spLocks noGrp="1"/>
          </p:cNvSpPr>
          <p:nvPr>
            <p:ph type="body" sz="quarter" idx="15"/>
          </p:nvPr>
        </p:nvSpPr>
        <p:spPr>
          <a:xfrm>
            <a:off x="1078157" y="4698173"/>
            <a:ext cx="5716339" cy="658674"/>
          </a:xfrm>
        </p:spPr>
        <p:txBody>
          <a:bodyPr>
            <a:normAutofit/>
          </a:bodyPr>
          <a:lstStyle>
            <a:lvl1pPr marL="0" indent="0" algn="ctr">
              <a:buNone/>
              <a:defRPr lang="en-US" sz="2000" kern="1200" dirty="0" smtClean="0">
                <a:solidFill>
                  <a:schemeClr val="bg1"/>
                </a:solidFill>
                <a:latin typeface="+mn-lt"/>
                <a:ea typeface="+mn-ea"/>
                <a:cs typeface="+mn-cs"/>
              </a:defRPr>
            </a:lvl1pPr>
            <a:lvl2pPr marL="274320" indent="0">
              <a:buNone/>
              <a:defRPr/>
            </a:lvl2pPr>
          </a:lstStyle>
          <a:p>
            <a:pPr lvl="0"/>
            <a:r>
              <a:rPr lang="en-US"/>
              <a:t>Click to edit Master text styles</a:t>
            </a:r>
          </a:p>
        </p:txBody>
      </p:sp>
      <p:sp>
        <p:nvSpPr>
          <p:cNvPr id="16" name="Footer Placeholder 18">
            <a:extLst>
              <a:ext uri="{FF2B5EF4-FFF2-40B4-BE49-F238E27FC236}">
                <a16:creationId xmlns:a16="http://schemas.microsoft.com/office/drawing/2014/main" id="{D2BAF328-75D1-490D-BF37-96EE6C0843E2}"/>
              </a:ext>
            </a:extLst>
          </p:cNvPr>
          <p:cNvSpPr txBox="1">
            <a:spLocks/>
          </p:cNvSpPr>
          <p:nvPr userDrawn="1"/>
        </p:nvSpPr>
        <p:spPr>
          <a:xfrm>
            <a:off x="1243632" y="5641118"/>
            <a:ext cx="5068569" cy="310819"/>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1">
                    <a:lumMod val="85000"/>
                    <a:lumOff val="1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defTabSz="914400">
              <a:defRPr/>
            </a:pPr>
            <a:r>
              <a:rPr lang="en-US" dirty="0">
                <a:solidFill>
                  <a:schemeClr val="bg1"/>
                </a:solidFill>
              </a:rPr>
              <a:t>Sample Footer Text</a:t>
            </a:r>
          </a:p>
        </p:txBody>
      </p:sp>
      <p:sp>
        <p:nvSpPr>
          <p:cNvPr id="22" name="Picture Placeholder 21">
            <a:extLst>
              <a:ext uri="{FF2B5EF4-FFF2-40B4-BE49-F238E27FC236}">
                <a16:creationId xmlns:a16="http://schemas.microsoft.com/office/drawing/2014/main" id="{27D11998-188A-4F5B-9931-8BA54D2802A5}"/>
              </a:ext>
            </a:extLst>
          </p:cNvPr>
          <p:cNvSpPr>
            <a:spLocks noGrp="1"/>
          </p:cNvSpPr>
          <p:nvPr>
            <p:ph type="pic" sz="quarter" idx="13"/>
          </p:nvPr>
        </p:nvSpPr>
        <p:spPr>
          <a:xfrm>
            <a:off x="7419974" y="621784"/>
            <a:ext cx="1989495" cy="2843222"/>
          </a:xfrm>
        </p:spPr>
        <p:txBody>
          <a:bodyPr/>
          <a:lstStyle/>
          <a:p>
            <a:r>
              <a:rPr lang="en-US"/>
              <a:t>Click icon to add picture</a:t>
            </a:r>
            <a:endParaRPr lang="en-US" dirty="0"/>
          </a:p>
        </p:txBody>
      </p:sp>
      <p:sp>
        <p:nvSpPr>
          <p:cNvPr id="37" name="Picture Placeholder 21">
            <a:extLst>
              <a:ext uri="{FF2B5EF4-FFF2-40B4-BE49-F238E27FC236}">
                <a16:creationId xmlns:a16="http://schemas.microsoft.com/office/drawing/2014/main" id="{F268C43A-0DA4-4ECC-A368-08AB69EDAE79}"/>
              </a:ext>
            </a:extLst>
          </p:cNvPr>
          <p:cNvSpPr>
            <a:spLocks noGrp="1"/>
          </p:cNvSpPr>
          <p:nvPr>
            <p:ph type="pic" sz="quarter" idx="16"/>
          </p:nvPr>
        </p:nvSpPr>
        <p:spPr>
          <a:xfrm>
            <a:off x="9570334" y="627380"/>
            <a:ext cx="1980056" cy="2837626"/>
          </a:xfrm>
        </p:spPr>
        <p:txBody>
          <a:bodyPr/>
          <a:lstStyle/>
          <a:p>
            <a:r>
              <a:rPr lang="en-US"/>
              <a:t>Click icon to add picture</a:t>
            </a:r>
            <a:endParaRPr lang="en-US" dirty="0"/>
          </a:p>
        </p:txBody>
      </p:sp>
      <p:sp>
        <p:nvSpPr>
          <p:cNvPr id="24" name="Picture Placeholder 23">
            <a:extLst>
              <a:ext uri="{FF2B5EF4-FFF2-40B4-BE49-F238E27FC236}">
                <a16:creationId xmlns:a16="http://schemas.microsoft.com/office/drawing/2014/main" id="{60F109E5-BC65-4431-A2E5-4A145EC7B38A}"/>
              </a:ext>
            </a:extLst>
          </p:cNvPr>
          <p:cNvSpPr>
            <a:spLocks noGrp="1"/>
          </p:cNvSpPr>
          <p:nvPr>
            <p:ph type="pic" sz="quarter" idx="14"/>
          </p:nvPr>
        </p:nvSpPr>
        <p:spPr>
          <a:xfrm>
            <a:off x="7432093" y="3636193"/>
            <a:ext cx="4123320" cy="2594427"/>
          </a:xfrm>
        </p:spPr>
        <p:txBody>
          <a:bodyPr/>
          <a:lstStyle/>
          <a:p>
            <a:r>
              <a:rPr lang="en-US"/>
              <a:t>Click icon to add picture</a:t>
            </a:r>
            <a:endParaRPr lang="en-US" dirty="0"/>
          </a:p>
        </p:txBody>
      </p:sp>
      <p:grpSp>
        <p:nvGrpSpPr>
          <p:cNvPr id="3" name="Group 2">
            <a:extLst>
              <a:ext uri="{FF2B5EF4-FFF2-40B4-BE49-F238E27FC236}">
                <a16:creationId xmlns:a16="http://schemas.microsoft.com/office/drawing/2014/main" id="{57F02ED2-9B1A-40C8-A5F7-4473CAA3C0B2}"/>
              </a:ext>
              <a:ext uri="{C183D7F6-B498-43B3-948B-1728B52AA6E4}">
                <adec:decorative xmlns:adec="http://schemas.microsoft.com/office/drawing/2017/decorative" val="1"/>
              </a:ext>
            </a:extLst>
          </p:cNvPr>
          <p:cNvGrpSpPr/>
          <p:nvPr userDrawn="1"/>
        </p:nvGrpSpPr>
        <p:grpSpPr>
          <a:xfrm>
            <a:off x="3137361" y="446823"/>
            <a:ext cx="1691640" cy="645295"/>
            <a:chOff x="3137361" y="446823"/>
            <a:chExt cx="1691640" cy="645295"/>
          </a:xfrm>
        </p:grpSpPr>
        <p:cxnSp>
          <p:nvCxnSpPr>
            <p:cNvPr id="25" name="Straight Connector 24">
              <a:extLst>
                <a:ext uri="{FF2B5EF4-FFF2-40B4-BE49-F238E27FC236}">
                  <a16:creationId xmlns:a16="http://schemas.microsoft.com/office/drawing/2014/main" id="{ED8AC6A1-19DE-4EAE-91E5-A9E82CEA38BC}"/>
                </a:ext>
                <a:ext uri="{C183D7F6-B498-43B3-948B-1728B52AA6E4}">
                  <adec:decorative xmlns:adec="http://schemas.microsoft.com/office/drawing/2017/decorative" val="1"/>
                </a:ext>
              </a:extLst>
            </p:cNvPr>
            <p:cNvCxnSpPr/>
            <p:nvPr userDrawn="1"/>
          </p:nvCxnSpPr>
          <p:spPr>
            <a:xfrm>
              <a:off x="3137361"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9AC828E-AA99-4E2C-A30C-D8B9DFF16817}"/>
                </a:ext>
                <a:ext uri="{C183D7F6-B498-43B3-948B-1728B52AA6E4}">
                  <adec:decorative xmlns:adec="http://schemas.microsoft.com/office/drawing/2017/decorative" val="1"/>
                </a:ext>
              </a:extLst>
            </p:cNvPr>
            <p:cNvCxnSpPr/>
            <p:nvPr userDrawn="1"/>
          </p:nvCxnSpPr>
          <p:spPr>
            <a:xfrm>
              <a:off x="4829001" y="446823"/>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762D63C1-826F-42FC-9EC1-0320620BB119}"/>
                </a:ext>
                <a:ext uri="{C183D7F6-B498-43B3-948B-1728B52AA6E4}">
                  <adec:decorative xmlns:adec="http://schemas.microsoft.com/office/drawing/2017/decorative" val="1"/>
                </a:ext>
              </a:extLst>
            </p:cNvPr>
            <p:cNvCxnSpPr/>
            <p:nvPr userDrawn="1"/>
          </p:nvCxnSpPr>
          <p:spPr>
            <a:xfrm>
              <a:off x="3137361" y="1092118"/>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18" name="Slide Number Placeholder 21">
            <a:extLst>
              <a:ext uri="{FF2B5EF4-FFF2-40B4-BE49-F238E27FC236}">
                <a16:creationId xmlns:a16="http://schemas.microsoft.com/office/drawing/2014/main" id="{5A2A2B37-48E8-4C00-91B4-63F0C7AAE23F}"/>
              </a:ext>
            </a:extLst>
          </p:cNvPr>
          <p:cNvSpPr txBox="1">
            <a:spLocks/>
          </p:cNvSpPr>
          <p:nvPr userDrawn="1"/>
        </p:nvSpPr>
        <p:spPr>
          <a:xfrm>
            <a:off x="9443794" y="6392314"/>
            <a:ext cx="2111881" cy="228600"/>
          </a:xfrm>
          <a:prstGeom prst="rect">
            <a:avLst/>
          </a:prstGeom>
        </p:spPr>
        <p:txBody>
          <a:bodyPr vert="horz" lIns="91440" tIns="45720" rIns="91440" bIns="45720" rtlCol="0" anchor="b"/>
          <a:lstStyle>
            <a:defPPr>
              <a:defRPr lang="en-US"/>
            </a:defPPr>
            <a:lvl1pPr marL="0" algn="r" defTabSz="457200" rtl="0" eaLnBrk="1" latinLnBrk="0" hangingPunct="1">
              <a:defRPr sz="1000" kern="1200">
                <a:solidFill>
                  <a:schemeClr val="tx1">
                    <a:lumMod val="75000"/>
                    <a:lumOff val="2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a:defRPr/>
            </a:pPr>
            <a:fld id="{70B1FE82-5036-4003-B709-0840DA750BBE}" type="slidenum">
              <a:rPr lang="en-US" smtClean="0">
                <a:solidFill>
                  <a:srgbClr val="FFFFFF"/>
                </a:solidFill>
                <a:effectLst>
                  <a:outerShdw blurRad="50800" dist="38100" dir="2700000" algn="tl" rotWithShape="0">
                    <a:prstClr val="black">
                      <a:alpha val="43000"/>
                    </a:prstClr>
                  </a:outerShdw>
                </a:effectLst>
              </a:rPr>
              <a:pPr defTabSz="914400">
                <a:defRPr/>
              </a:pPr>
              <a:t>‹#›</a:t>
            </a:fld>
            <a:endParaRPr lang="en-US" dirty="0">
              <a:solidFill>
                <a:srgbClr val="FFFFFF"/>
              </a:solidFill>
              <a:effectLst>
                <a:outerShdw blurRad="50800" dist="38100" dir="2700000" algn="tl" rotWithShape="0">
                  <a:prstClr val="black">
                    <a:alpha val="43000"/>
                  </a:prstClr>
                </a:outerShdw>
              </a:effectLst>
            </a:endParaRPr>
          </a:p>
        </p:txBody>
      </p:sp>
    </p:spTree>
    <p:extLst>
      <p:ext uri="{BB962C8B-B14F-4D97-AF65-F5344CB8AC3E}">
        <p14:creationId xmlns:p14="http://schemas.microsoft.com/office/powerpoint/2010/main" val="1612611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Closing">
    <p:spTree>
      <p:nvGrpSpPr>
        <p:cNvPr id="1" name=""/>
        <p:cNvGrpSpPr/>
        <p:nvPr/>
      </p:nvGrpSpPr>
      <p:grpSpPr>
        <a:xfrm>
          <a:off x="0" y="0"/>
          <a:ext cx="0" cy="0"/>
          <a:chOff x="0" y="0"/>
          <a:chExt cx="0" cy="0"/>
        </a:xfrm>
      </p:grpSpPr>
      <p:sp>
        <p:nvSpPr>
          <p:cNvPr id="20" name="Picture Placeholder 19">
            <a:extLst>
              <a:ext uri="{FF2B5EF4-FFF2-40B4-BE49-F238E27FC236}">
                <a16:creationId xmlns:a16="http://schemas.microsoft.com/office/drawing/2014/main" id="{ED0543DF-8CFA-4CBD-AF23-D059985D344D}"/>
              </a:ext>
            </a:extLst>
          </p:cNvPr>
          <p:cNvSpPr>
            <a:spLocks noGrp="1"/>
          </p:cNvSpPr>
          <p:nvPr>
            <p:ph type="pic" sz="quarter" idx="14"/>
          </p:nvPr>
        </p:nvSpPr>
        <p:spPr>
          <a:xfrm>
            <a:off x="0" y="0"/>
            <a:ext cx="12192000" cy="6858000"/>
          </a:xfrm>
          <a:custGeom>
            <a:avLst/>
            <a:gdLst>
              <a:gd name="connsiteX0" fmla="*/ 937329 w 12192000"/>
              <a:gd name="connsiteY0" fmla="*/ 941695 h 6858000"/>
              <a:gd name="connsiteX1" fmla="*/ 937329 w 12192000"/>
              <a:gd name="connsiteY1" fmla="*/ 5916305 h 6858000"/>
              <a:gd name="connsiteX2" fmla="*/ 6389856 w 12192000"/>
              <a:gd name="connsiteY2" fmla="*/ 5916305 h 6858000"/>
              <a:gd name="connsiteX3" fmla="*/ 6389856 w 12192000"/>
              <a:gd name="connsiteY3" fmla="*/ 941695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937329" y="941695"/>
                </a:moveTo>
                <a:lnTo>
                  <a:pt x="937329" y="5916305"/>
                </a:lnTo>
                <a:lnTo>
                  <a:pt x="6389856" y="5916305"/>
                </a:lnTo>
                <a:lnTo>
                  <a:pt x="6389856" y="941695"/>
                </a:lnTo>
                <a:close/>
                <a:moveTo>
                  <a:pt x="0" y="0"/>
                </a:moveTo>
                <a:lnTo>
                  <a:pt x="12192000" y="0"/>
                </a:lnTo>
                <a:lnTo>
                  <a:pt x="12192000" y="6858000"/>
                </a:lnTo>
                <a:lnTo>
                  <a:pt x="0" y="6858000"/>
                </a:lnTo>
                <a:close/>
              </a:path>
            </a:pathLst>
          </a:custGeom>
        </p:spPr>
        <p:txBody>
          <a:bodyPr wrap="square">
            <a:noAutofit/>
          </a:bodyPr>
          <a:lstStyle/>
          <a:p>
            <a:r>
              <a:rPr lang="en-US"/>
              <a:t>Click icon to add picture</a:t>
            </a:r>
            <a:endParaRPr lang="en-US" dirty="0"/>
          </a:p>
        </p:txBody>
      </p:sp>
      <p:sp>
        <p:nvSpPr>
          <p:cNvPr id="21" name="Rectangle 20">
            <a:extLst>
              <a:ext uri="{FF2B5EF4-FFF2-40B4-BE49-F238E27FC236}">
                <a16:creationId xmlns:a16="http://schemas.microsoft.com/office/drawing/2014/main" id="{A61A2AD8-D5EA-48FD-B19E-788E4D9782BB}"/>
              </a:ext>
              <a:ext uri="{C183D7F6-B498-43B3-948B-1728B52AA6E4}">
                <adec:decorative xmlns:adec="http://schemas.microsoft.com/office/drawing/2017/decorative" val="1"/>
              </a:ext>
            </a:extLst>
          </p:cNvPr>
          <p:cNvSpPr/>
          <p:nvPr userDrawn="1"/>
        </p:nvSpPr>
        <p:spPr>
          <a:xfrm>
            <a:off x="937329" y="941695"/>
            <a:ext cx="5452527" cy="4974610"/>
          </a:xfrm>
          <a:prstGeom prst="rect">
            <a:avLst/>
          </a:prstGeom>
          <a:solidFill>
            <a:schemeClr val="tx1">
              <a:lumMod val="75000"/>
              <a:lumOff val="25000"/>
            </a:schemeClr>
          </a:solidFill>
          <a:ln w="6350" cap="sq" cmpd="sng" algn="ctr">
            <a:noFill/>
            <a:prstDash val="solid"/>
            <a:miter lim="800000"/>
          </a:ln>
          <a:effectLst/>
        </p:spPr>
      </p:sp>
      <p:sp>
        <p:nvSpPr>
          <p:cNvPr id="23" name="Rectangle 22">
            <a:extLst>
              <a:ext uri="{FF2B5EF4-FFF2-40B4-BE49-F238E27FC236}">
                <a16:creationId xmlns:a16="http://schemas.microsoft.com/office/drawing/2014/main" id="{0682D9D6-0C91-4BAA-B631-B4A597F6D49E}"/>
              </a:ext>
              <a:ext uri="{C183D7F6-B498-43B3-948B-1728B52AA6E4}">
                <adec:decorative xmlns:adec="http://schemas.microsoft.com/office/drawing/2017/decorative" val="1"/>
              </a:ext>
            </a:extLst>
          </p:cNvPr>
          <p:cNvSpPr/>
          <p:nvPr userDrawn="1"/>
        </p:nvSpPr>
        <p:spPr>
          <a:xfrm>
            <a:off x="1103272" y="1106424"/>
            <a:ext cx="5120640" cy="4645152"/>
          </a:xfrm>
          <a:prstGeom prst="rect">
            <a:avLst/>
          </a:prstGeom>
          <a:noFill/>
          <a:ln w="6350" cap="sq" cmpd="sng" algn="ctr">
            <a:solidFill>
              <a:schemeClr val="bg1"/>
            </a:solidFill>
            <a:prstDash val="solid"/>
            <a:miter lim="800000"/>
          </a:ln>
          <a:effectLst>
            <a:softEdge rad="0"/>
          </a:effectLst>
        </p:spPr>
      </p:sp>
      <p:sp>
        <p:nvSpPr>
          <p:cNvPr id="2" name="Title 1">
            <a:extLst>
              <a:ext uri="{FF2B5EF4-FFF2-40B4-BE49-F238E27FC236}">
                <a16:creationId xmlns:a16="http://schemas.microsoft.com/office/drawing/2014/main" id="{AF26F410-6A1D-427A-8C06-A0023004F50B}"/>
              </a:ext>
            </a:extLst>
          </p:cNvPr>
          <p:cNvSpPr>
            <a:spLocks noGrp="1"/>
          </p:cNvSpPr>
          <p:nvPr>
            <p:ph type="title"/>
          </p:nvPr>
        </p:nvSpPr>
        <p:spPr>
          <a:xfrm>
            <a:off x="1357950" y="2197853"/>
            <a:ext cx="4633415" cy="851219"/>
          </a:xfrm>
        </p:spPr>
        <p:txBody>
          <a:bodyPr/>
          <a:lstStyle>
            <a:lvl1pPr algn="ctr">
              <a:defRPr>
                <a:solidFill>
                  <a:schemeClr val="bg1"/>
                </a:solidFill>
              </a:defRPr>
            </a:lvl1pPr>
          </a:lstStyle>
          <a:p>
            <a:r>
              <a:rPr lang="en-US"/>
              <a:t>Click to edit Master title style</a:t>
            </a:r>
            <a:endParaRPr lang="en-US" dirty="0"/>
          </a:p>
        </p:txBody>
      </p:sp>
      <p:sp>
        <p:nvSpPr>
          <p:cNvPr id="25" name="Date Placeholder 7">
            <a:extLst>
              <a:ext uri="{FF2B5EF4-FFF2-40B4-BE49-F238E27FC236}">
                <a16:creationId xmlns:a16="http://schemas.microsoft.com/office/drawing/2014/main" id="{53A572F0-78E4-4979-BD85-E9F315B0C605}"/>
              </a:ext>
            </a:extLst>
          </p:cNvPr>
          <p:cNvSpPr>
            <a:spLocks noGrp="1"/>
          </p:cNvSpPr>
          <p:nvPr>
            <p:ph type="dt" sz="half" idx="10"/>
          </p:nvPr>
        </p:nvSpPr>
        <p:spPr>
          <a:xfrm>
            <a:off x="2291992" y="1162386"/>
            <a:ext cx="2743200" cy="256032"/>
          </a:xfrm>
        </p:spPr>
        <p:txBody>
          <a:bodyPr/>
          <a:lstStyle>
            <a:lvl1pPr>
              <a:defRPr>
                <a:solidFill>
                  <a:schemeClr val="bg1"/>
                </a:solidFill>
              </a:defRPr>
            </a:lvl1pPr>
          </a:lstStyle>
          <a:p>
            <a:pPr algn="ctr"/>
            <a:r>
              <a:rPr lang="en-US" dirty="0"/>
              <a:t>20XX</a:t>
            </a:r>
          </a:p>
        </p:txBody>
      </p:sp>
      <p:sp>
        <p:nvSpPr>
          <p:cNvPr id="4" name="Content Placeholder 3">
            <a:extLst>
              <a:ext uri="{FF2B5EF4-FFF2-40B4-BE49-F238E27FC236}">
                <a16:creationId xmlns:a16="http://schemas.microsoft.com/office/drawing/2014/main" id="{856F1164-CE64-4728-83B0-E5316C16DF29}"/>
              </a:ext>
            </a:extLst>
          </p:cNvPr>
          <p:cNvSpPr>
            <a:spLocks noGrp="1"/>
          </p:cNvSpPr>
          <p:nvPr>
            <p:ph sz="quarter" idx="16"/>
          </p:nvPr>
        </p:nvSpPr>
        <p:spPr>
          <a:xfrm>
            <a:off x="1357313" y="3308350"/>
            <a:ext cx="4633912" cy="2141632"/>
          </a:xfrm>
        </p:spPr>
        <p:txBody>
          <a:bodyPr/>
          <a:lstStyle>
            <a:lvl1pPr marL="0" indent="0" algn="ctr">
              <a:buNone/>
              <a:defRPr baseline="0">
                <a:solidFill>
                  <a:schemeClr val="bg1"/>
                </a:solidFill>
              </a:defRPr>
            </a:lvl1pPr>
            <a:lvl2pPr marL="274320" indent="0" algn="ctr">
              <a:buNone/>
              <a:defRPr baseline="0">
                <a:solidFill>
                  <a:schemeClr val="bg1"/>
                </a:solidFill>
              </a:defRPr>
            </a:lvl2pPr>
            <a:lvl3pPr marL="548640" indent="0">
              <a:buNone/>
              <a:defRPr>
                <a:solidFill>
                  <a:schemeClr val="bg1"/>
                </a:solidFill>
              </a:defRPr>
            </a:lvl3pPr>
            <a:lvl4pPr marL="822960" indent="0">
              <a:buNone/>
              <a:defRPr>
                <a:solidFill>
                  <a:schemeClr val="bg1"/>
                </a:solidFill>
              </a:defRPr>
            </a:lvl4pPr>
            <a:lvl5pPr marL="1097280" indent="0">
              <a:buNone/>
              <a:defRPr>
                <a:solidFill>
                  <a:schemeClr val="bg1"/>
                </a:solidFill>
              </a:defRPr>
            </a:lvl5pPr>
          </a:lstStyle>
          <a:p>
            <a:pPr lvl="0"/>
            <a:r>
              <a:rPr lang="en-US"/>
              <a:t>Click to edit Master text styles</a:t>
            </a:r>
          </a:p>
          <a:p>
            <a:pPr lvl="1"/>
            <a:r>
              <a:rPr lang="en-US"/>
              <a:t>Second level</a:t>
            </a:r>
          </a:p>
        </p:txBody>
      </p:sp>
      <p:sp>
        <p:nvSpPr>
          <p:cNvPr id="27" name="Footer Placeholder 8">
            <a:extLst>
              <a:ext uri="{FF2B5EF4-FFF2-40B4-BE49-F238E27FC236}">
                <a16:creationId xmlns:a16="http://schemas.microsoft.com/office/drawing/2014/main" id="{DEA4EBDD-4088-4396-BD3F-3AB4BEFB205C}"/>
              </a:ext>
            </a:extLst>
          </p:cNvPr>
          <p:cNvSpPr>
            <a:spLocks noGrp="1"/>
          </p:cNvSpPr>
          <p:nvPr>
            <p:ph type="ftr" sz="quarter" idx="11"/>
          </p:nvPr>
        </p:nvSpPr>
        <p:spPr>
          <a:xfrm>
            <a:off x="1357950" y="5472763"/>
            <a:ext cx="4636008" cy="256032"/>
          </a:xfrm>
        </p:spPr>
        <p:txBody>
          <a:bodyPr/>
          <a:lstStyle>
            <a:lvl1pPr algn="ctr">
              <a:defRPr>
                <a:solidFill>
                  <a:schemeClr val="bg1"/>
                </a:solidFill>
              </a:defRPr>
            </a:lvl1pPr>
          </a:lstStyle>
          <a:p>
            <a:r>
              <a:rPr lang="en-US" dirty="0"/>
              <a:t>Sample Footer Text</a:t>
            </a:r>
          </a:p>
        </p:txBody>
      </p:sp>
    </p:spTree>
    <p:extLst>
      <p:ext uri="{BB962C8B-B14F-4D97-AF65-F5344CB8AC3E}">
        <p14:creationId xmlns:p14="http://schemas.microsoft.com/office/powerpoint/2010/main" val="38489413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hre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3053588"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3053588"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569206" y="2074334"/>
            <a:ext cx="3053588"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69206" y="2792471"/>
            <a:ext cx="3053588"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4">
            <a:extLst>
              <a:ext uri="{FF2B5EF4-FFF2-40B4-BE49-F238E27FC236}">
                <a16:creationId xmlns:a16="http://schemas.microsoft.com/office/drawing/2014/main" id="{A6D68D58-C9C7-41A5-9F66-57C5771B3920}"/>
              </a:ext>
            </a:extLst>
          </p:cNvPr>
          <p:cNvSpPr>
            <a:spLocks noGrp="1"/>
          </p:cNvSpPr>
          <p:nvPr>
            <p:ph type="body" sz="quarter" idx="13"/>
          </p:nvPr>
        </p:nvSpPr>
        <p:spPr>
          <a:xfrm>
            <a:off x="8068564" y="2073651"/>
            <a:ext cx="3053588"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5">
            <a:extLst>
              <a:ext uri="{FF2B5EF4-FFF2-40B4-BE49-F238E27FC236}">
                <a16:creationId xmlns:a16="http://schemas.microsoft.com/office/drawing/2014/main" id="{F3692324-6EEB-4C0A-BF90-7A27FBF6D7BD}"/>
              </a:ext>
            </a:extLst>
          </p:cNvPr>
          <p:cNvSpPr>
            <a:spLocks noGrp="1"/>
          </p:cNvSpPr>
          <p:nvPr>
            <p:ph sz="quarter" idx="14"/>
          </p:nvPr>
        </p:nvSpPr>
        <p:spPr>
          <a:xfrm>
            <a:off x="8068564" y="2791788"/>
            <a:ext cx="3053588"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lvl1pPr>
              <a:defRPr/>
            </a:lvl1pPr>
          </a:lstStyle>
          <a:p>
            <a:r>
              <a:rPr lang="en-US" dirty="0"/>
              <a:t>20XX</a:t>
            </a:r>
          </a:p>
        </p:txBody>
      </p:sp>
      <p:sp>
        <p:nvSpPr>
          <p:cNvPr id="9" name="Slide Number Placeholder 8"/>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3472762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16FFC6-B6FD-417B-BDE1-C6395267D6DB}" type="datetimeFigureOut">
              <a:rPr lang="en-US" smtClean="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4290824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16FFC6-B6FD-417B-BDE1-C6395267D6DB}" type="datetimeFigureOut">
              <a:rPr lang="en-US" smtClean="0"/>
              <a:t>10/26/2022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4A09A9-5501-47C1-A89A-A340965A2BE2}"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0513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16FFC6-B6FD-417B-BDE1-C6395267D6DB}" type="datetimeFigureOut">
              <a:rPr lang="en-US" smtClean="0"/>
              <a:t>10/26/2022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1340495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16FFC6-B6FD-417B-BDE1-C6395267D6DB}" type="datetimeFigureOut">
              <a:rPr lang="en-US" smtClean="0"/>
              <a:t>10/26/2022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3738749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20XX</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156424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US"/>
              <a:t>20XX</a:t>
            </a:r>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462365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616FFC6-B6FD-417B-BDE1-C6395267D6DB}" type="datetimeFigureOut">
              <a:rPr lang="en-US" smtClean="0"/>
              <a:t>10/26/2022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94A09A9-5501-47C1-A89A-A340965A2BE2}" type="slidenum">
              <a:rPr lang="en-US" smtClean="0"/>
              <a:t>‹#›</a:t>
            </a:fld>
            <a:endParaRPr lang="en-US" dirty="0"/>
          </a:p>
        </p:txBody>
      </p:sp>
    </p:spTree>
    <p:extLst>
      <p:ext uri="{BB962C8B-B14F-4D97-AF65-F5344CB8AC3E}">
        <p14:creationId xmlns:p14="http://schemas.microsoft.com/office/powerpoint/2010/main" val="3198879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20XX</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1566712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616FFC6-B6FD-417B-BDE1-C6395267D6DB}" type="datetimeFigureOut">
              <a:rPr lang="en-US" smtClean="0"/>
              <a:t>10/26/2022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94A09A9-5501-47C1-A89A-A340965A2BE2}"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7394565"/>
      </p:ext>
    </p:extLst>
  </p:cSld>
  <p:clrMap bg1="lt1" tx1="dk1" bg2="lt2" tx2="dk2" accent1="accent1" accent2="accent2" accent3="accent3" accent4="accent4" accent5="accent5" accent6="accent6" hlink="hlink" folHlink="folHlink"/>
  <p:sldLayoutIdLst>
    <p:sldLayoutId id="2147484248" r:id="rId1"/>
    <p:sldLayoutId id="2147484249" r:id="rId2"/>
    <p:sldLayoutId id="2147484250" r:id="rId3"/>
    <p:sldLayoutId id="2147484251" r:id="rId4"/>
    <p:sldLayoutId id="2147484252" r:id="rId5"/>
    <p:sldLayoutId id="2147484253" r:id="rId6"/>
    <p:sldLayoutId id="2147484254" r:id="rId7"/>
    <p:sldLayoutId id="2147484255" r:id="rId8"/>
    <p:sldLayoutId id="2147484256" r:id="rId9"/>
    <p:sldLayoutId id="2147484257" r:id="rId10"/>
    <p:sldLayoutId id="2147484258" r:id="rId11"/>
    <p:sldLayoutId id="2147483671" r:id="rId12"/>
    <p:sldLayoutId id="2147483676" r:id="rId13"/>
    <p:sldLayoutId id="2147483673" r:id="rId14"/>
    <p:sldLayoutId id="2147483677" r:id="rId15"/>
    <p:sldLayoutId id="2147483672" r:id="rId16"/>
    <p:sldLayoutId id="2147483675" r:id="rId17"/>
    <p:sldLayoutId id="2147483678" r:id="rId18"/>
    <p:sldLayoutId id="2147483670" r:id="rId19"/>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a:xfrm>
            <a:off x="1066800" y="2480359"/>
            <a:ext cx="10058400" cy="1371600"/>
          </a:xfrm>
        </p:spPr>
        <p:txBody>
          <a:bodyPr/>
          <a:lstStyle/>
          <a:p>
            <a:endParaRPr lang="en-US" dirty="0"/>
          </a:p>
        </p:txBody>
      </p:sp>
      <p:sp>
        <p:nvSpPr>
          <p:cNvPr id="9" name="Slide Number Placeholder 8">
            <a:extLst>
              <a:ext uri="{FF2B5EF4-FFF2-40B4-BE49-F238E27FC236}">
                <a16:creationId xmlns:a16="http://schemas.microsoft.com/office/drawing/2014/main" id="{40F181AD-C6E1-4A00-ADF0-984AC4EAD87C}"/>
              </a:ext>
            </a:extLst>
          </p:cNvPr>
          <p:cNvSpPr>
            <a:spLocks noGrp="1"/>
          </p:cNvSpPr>
          <p:nvPr>
            <p:ph type="sldNum" sz="quarter" idx="12"/>
          </p:nvPr>
        </p:nvSpPr>
        <p:spPr/>
        <p:txBody>
          <a:bodyPr/>
          <a:lstStyle/>
          <a:p>
            <a:fld id="{294A09A9-5501-47C1-A89A-A340965A2BE2}" type="slidenum">
              <a:rPr lang="en-US" smtClean="0"/>
              <a:pPr/>
              <a:t>1</a:t>
            </a:fld>
            <a:endParaRPr lang="en-US" dirty="0"/>
          </a:p>
        </p:txBody>
      </p:sp>
      <p:sp>
        <p:nvSpPr>
          <p:cNvPr id="5" name="Title 1">
            <a:extLst>
              <a:ext uri="{FF2B5EF4-FFF2-40B4-BE49-F238E27FC236}">
                <a16:creationId xmlns:a16="http://schemas.microsoft.com/office/drawing/2014/main" id="{CE3E5659-E3F2-FDFF-6914-9A3F082458C0}"/>
              </a:ext>
            </a:extLst>
          </p:cNvPr>
          <p:cNvSpPr txBox="1">
            <a:spLocks/>
          </p:cNvSpPr>
          <p:nvPr/>
        </p:nvSpPr>
        <p:spPr>
          <a:xfrm>
            <a:off x="941294" y="579841"/>
            <a:ext cx="10058400"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r>
              <a:rPr lang="en-US" dirty="0"/>
              <a:t>  Title Slide</a:t>
            </a:r>
          </a:p>
        </p:txBody>
      </p:sp>
    </p:spTree>
    <p:extLst>
      <p:ext uri="{BB962C8B-B14F-4D97-AF65-F5344CB8AC3E}">
        <p14:creationId xmlns:p14="http://schemas.microsoft.com/office/powerpoint/2010/main" val="1527386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a:xfrm>
            <a:off x="1173480" y="578703"/>
            <a:ext cx="8432800" cy="1069757"/>
          </a:xfrm>
        </p:spPr>
        <p:txBody>
          <a:bodyPr>
            <a:normAutofit/>
          </a:bodyPr>
          <a:lstStyle/>
          <a:p>
            <a:r>
              <a:rPr lang="en-US" dirty="0"/>
              <a:t>Project plan for grant period</a:t>
            </a:r>
          </a:p>
        </p:txBody>
      </p:sp>
      <p:sp>
        <p:nvSpPr>
          <p:cNvPr id="9" name="Slide Number Placeholder 8">
            <a:extLst>
              <a:ext uri="{FF2B5EF4-FFF2-40B4-BE49-F238E27FC236}">
                <a16:creationId xmlns:a16="http://schemas.microsoft.com/office/drawing/2014/main" id="{40F181AD-C6E1-4A00-ADF0-984AC4EAD87C}"/>
              </a:ext>
            </a:extLst>
          </p:cNvPr>
          <p:cNvSpPr>
            <a:spLocks noGrp="1"/>
          </p:cNvSpPr>
          <p:nvPr>
            <p:ph type="sldNum" sz="quarter" idx="12"/>
          </p:nvPr>
        </p:nvSpPr>
        <p:spPr/>
        <p:txBody>
          <a:bodyPr/>
          <a:lstStyle/>
          <a:p>
            <a:fld id="{294A09A9-5501-47C1-A89A-A340965A2BE2}" type="slidenum">
              <a:rPr lang="en-US" smtClean="0"/>
              <a:pPr/>
              <a:t>10</a:t>
            </a:fld>
            <a:endParaRPr lang="en-US" dirty="0"/>
          </a:p>
        </p:txBody>
      </p:sp>
    </p:spTree>
    <p:extLst>
      <p:ext uri="{BB962C8B-B14F-4D97-AF65-F5344CB8AC3E}">
        <p14:creationId xmlns:p14="http://schemas.microsoft.com/office/powerpoint/2010/main" val="2979133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a:xfrm>
            <a:off x="1008380" y="616803"/>
            <a:ext cx="10947400" cy="1450757"/>
          </a:xfrm>
        </p:spPr>
        <p:txBody>
          <a:bodyPr>
            <a:normAutofit fontScale="90000"/>
          </a:bodyPr>
          <a:lstStyle/>
          <a:p>
            <a:r>
              <a:rPr lang="en-US" dirty="0"/>
              <a:t>Current intellectual property (IP) and IP strategy</a:t>
            </a:r>
            <a:br>
              <a:rPr lang="en-US" dirty="0"/>
            </a:br>
            <a:endParaRPr lang="en-US" sz="2800" dirty="0"/>
          </a:p>
        </p:txBody>
      </p:sp>
      <p:sp>
        <p:nvSpPr>
          <p:cNvPr id="9" name="Slide Number Placeholder 8">
            <a:extLst>
              <a:ext uri="{FF2B5EF4-FFF2-40B4-BE49-F238E27FC236}">
                <a16:creationId xmlns:a16="http://schemas.microsoft.com/office/drawing/2014/main" id="{40F181AD-C6E1-4A00-ADF0-984AC4EAD87C}"/>
              </a:ext>
            </a:extLst>
          </p:cNvPr>
          <p:cNvSpPr>
            <a:spLocks noGrp="1"/>
          </p:cNvSpPr>
          <p:nvPr>
            <p:ph type="sldNum" sz="quarter" idx="12"/>
          </p:nvPr>
        </p:nvSpPr>
        <p:spPr/>
        <p:txBody>
          <a:bodyPr/>
          <a:lstStyle/>
          <a:p>
            <a:fld id="{294A09A9-5501-47C1-A89A-A340965A2BE2}" type="slidenum">
              <a:rPr lang="en-US" smtClean="0"/>
              <a:pPr/>
              <a:t>11</a:t>
            </a:fld>
            <a:endParaRPr lang="en-US" dirty="0"/>
          </a:p>
        </p:txBody>
      </p:sp>
    </p:spTree>
    <p:extLst>
      <p:ext uri="{BB962C8B-B14F-4D97-AF65-F5344CB8AC3E}">
        <p14:creationId xmlns:p14="http://schemas.microsoft.com/office/powerpoint/2010/main" val="2628804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a:xfrm>
            <a:off x="462280" y="616803"/>
            <a:ext cx="11582400" cy="1450757"/>
          </a:xfrm>
        </p:spPr>
        <p:txBody>
          <a:bodyPr>
            <a:normAutofit fontScale="90000"/>
          </a:bodyPr>
          <a:lstStyle/>
          <a:p>
            <a:r>
              <a:rPr lang="en-US" dirty="0"/>
              <a:t>Funding received to date and future funding strategy</a:t>
            </a:r>
            <a:br>
              <a:rPr lang="en-US" dirty="0"/>
            </a:br>
            <a:endParaRPr lang="en-US" sz="2800" dirty="0"/>
          </a:p>
        </p:txBody>
      </p:sp>
      <p:sp>
        <p:nvSpPr>
          <p:cNvPr id="9" name="Slide Number Placeholder 8">
            <a:extLst>
              <a:ext uri="{FF2B5EF4-FFF2-40B4-BE49-F238E27FC236}">
                <a16:creationId xmlns:a16="http://schemas.microsoft.com/office/drawing/2014/main" id="{40F181AD-C6E1-4A00-ADF0-984AC4EAD87C}"/>
              </a:ext>
            </a:extLst>
          </p:cNvPr>
          <p:cNvSpPr>
            <a:spLocks noGrp="1"/>
          </p:cNvSpPr>
          <p:nvPr>
            <p:ph type="sldNum" sz="quarter" idx="12"/>
          </p:nvPr>
        </p:nvSpPr>
        <p:spPr/>
        <p:txBody>
          <a:bodyPr/>
          <a:lstStyle/>
          <a:p>
            <a:fld id="{294A09A9-5501-47C1-A89A-A340965A2BE2}" type="slidenum">
              <a:rPr lang="en-US" smtClean="0"/>
              <a:pPr/>
              <a:t>12</a:t>
            </a:fld>
            <a:endParaRPr lang="en-US" dirty="0"/>
          </a:p>
        </p:txBody>
      </p:sp>
    </p:spTree>
    <p:extLst>
      <p:ext uri="{BB962C8B-B14F-4D97-AF65-F5344CB8AC3E}">
        <p14:creationId xmlns:p14="http://schemas.microsoft.com/office/powerpoint/2010/main" val="4226305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a:xfrm>
            <a:off x="1135380" y="413603"/>
            <a:ext cx="10756900" cy="1438057"/>
          </a:xfrm>
        </p:spPr>
        <p:txBody>
          <a:bodyPr>
            <a:normAutofit/>
          </a:bodyPr>
          <a:lstStyle/>
          <a:p>
            <a:r>
              <a:rPr lang="en-US" dirty="0"/>
              <a:t>Project Team/Resources and Environment </a:t>
            </a:r>
          </a:p>
        </p:txBody>
      </p:sp>
      <p:sp>
        <p:nvSpPr>
          <p:cNvPr id="9" name="Slide Number Placeholder 8">
            <a:extLst>
              <a:ext uri="{FF2B5EF4-FFF2-40B4-BE49-F238E27FC236}">
                <a16:creationId xmlns:a16="http://schemas.microsoft.com/office/drawing/2014/main" id="{40F181AD-C6E1-4A00-ADF0-984AC4EAD87C}"/>
              </a:ext>
            </a:extLst>
          </p:cNvPr>
          <p:cNvSpPr>
            <a:spLocks noGrp="1"/>
          </p:cNvSpPr>
          <p:nvPr>
            <p:ph type="sldNum" sz="quarter" idx="12"/>
          </p:nvPr>
        </p:nvSpPr>
        <p:spPr/>
        <p:txBody>
          <a:bodyPr/>
          <a:lstStyle/>
          <a:p>
            <a:fld id="{294A09A9-5501-47C1-A89A-A340965A2BE2}" type="slidenum">
              <a:rPr lang="en-US" smtClean="0"/>
              <a:pPr/>
              <a:t>13</a:t>
            </a:fld>
            <a:endParaRPr lang="en-US" dirty="0"/>
          </a:p>
        </p:txBody>
      </p:sp>
      <p:sp>
        <p:nvSpPr>
          <p:cNvPr id="3" name="TextBox 2">
            <a:extLst>
              <a:ext uri="{FF2B5EF4-FFF2-40B4-BE49-F238E27FC236}">
                <a16:creationId xmlns:a16="http://schemas.microsoft.com/office/drawing/2014/main" id="{C3E498A6-2EE3-9B1F-2F09-FA594C08CEF8}"/>
              </a:ext>
            </a:extLst>
          </p:cNvPr>
          <p:cNvSpPr txBox="1"/>
          <p:nvPr/>
        </p:nvSpPr>
        <p:spPr>
          <a:xfrm>
            <a:off x="1045028" y="2661557"/>
            <a:ext cx="9818914" cy="30469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latin typeface="Calibri Light"/>
                <a:cs typeface="Calibri"/>
              </a:rPr>
              <a:t>Key here is to demonstrate that you have the right team, with the right mix of skill sets to carry out the project and that you also have the necessary resources/infrastructure to do so.</a:t>
            </a:r>
          </a:p>
          <a:p>
            <a:endParaRPr lang="en-US" sz="2400" dirty="0">
              <a:latin typeface="Calibri Light"/>
              <a:cs typeface="Calibri"/>
            </a:endParaRPr>
          </a:p>
          <a:p>
            <a:r>
              <a:rPr lang="en-US" sz="2400" b="1" dirty="0">
                <a:latin typeface="Calibri Light"/>
                <a:cs typeface="Calibri"/>
              </a:rPr>
              <a:t>Note:</a:t>
            </a:r>
          </a:p>
          <a:p>
            <a:r>
              <a:rPr lang="en-US" sz="2400" dirty="0">
                <a:latin typeface="Calibri Light"/>
                <a:cs typeface="Calibri"/>
              </a:rPr>
              <a:t>Include LinkedIn links where possible.</a:t>
            </a:r>
            <a:endParaRPr lang="en-US" sz="2400" dirty="0">
              <a:latin typeface="Calibri Light"/>
              <a:cs typeface="Calibri Light"/>
            </a:endParaRPr>
          </a:p>
          <a:p>
            <a:r>
              <a:rPr lang="en-US" sz="2400" dirty="0">
                <a:latin typeface="Calibri Light"/>
                <a:cs typeface="Calibri"/>
              </a:rPr>
              <a:t>Also note if any of the team members have worked together prior to this project.</a:t>
            </a:r>
          </a:p>
        </p:txBody>
      </p:sp>
    </p:spTree>
    <p:extLst>
      <p:ext uri="{BB962C8B-B14F-4D97-AF65-F5344CB8AC3E}">
        <p14:creationId xmlns:p14="http://schemas.microsoft.com/office/powerpoint/2010/main" val="2822933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a:xfrm>
            <a:off x="982980" y="604103"/>
            <a:ext cx="11214100" cy="1450757"/>
          </a:xfrm>
        </p:spPr>
        <p:txBody>
          <a:bodyPr>
            <a:normAutofit/>
          </a:bodyPr>
          <a:lstStyle/>
          <a:p>
            <a:r>
              <a:rPr lang="en-US" dirty="0"/>
              <a:t>Grant Budget </a:t>
            </a:r>
            <a:br>
              <a:rPr lang="en-US" dirty="0"/>
            </a:br>
            <a:endParaRPr lang="en-US" sz="2800" dirty="0"/>
          </a:p>
        </p:txBody>
      </p:sp>
      <p:sp>
        <p:nvSpPr>
          <p:cNvPr id="9" name="Slide Number Placeholder 8">
            <a:extLst>
              <a:ext uri="{FF2B5EF4-FFF2-40B4-BE49-F238E27FC236}">
                <a16:creationId xmlns:a16="http://schemas.microsoft.com/office/drawing/2014/main" id="{40F181AD-C6E1-4A00-ADF0-984AC4EAD87C}"/>
              </a:ext>
            </a:extLst>
          </p:cNvPr>
          <p:cNvSpPr>
            <a:spLocks noGrp="1"/>
          </p:cNvSpPr>
          <p:nvPr>
            <p:ph type="sldNum" sz="quarter" idx="12"/>
          </p:nvPr>
        </p:nvSpPr>
        <p:spPr/>
        <p:txBody>
          <a:bodyPr/>
          <a:lstStyle/>
          <a:p>
            <a:fld id="{294A09A9-5501-47C1-A89A-A340965A2BE2}" type="slidenum">
              <a:rPr lang="en-US" smtClean="0"/>
              <a:pPr/>
              <a:t>14</a:t>
            </a:fld>
            <a:endParaRPr lang="en-US" dirty="0"/>
          </a:p>
        </p:txBody>
      </p:sp>
    </p:spTree>
    <p:extLst>
      <p:ext uri="{BB962C8B-B14F-4D97-AF65-F5344CB8AC3E}">
        <p14:creationId xmlns:p14="http://schemas.microsoft.com/office/powerpoint/2010/main" val="2406542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a:xfrm>
            <a:off x="116025" y="481895"/>
            <a:ext cx="12598400" cy="1450757"/>
          </a:xfrm>
        </p:spPr>
        <p:txBody>
          <a:bodyPr>
            <a:normAutofit fontScale="90000"/>
          </a:bodyPr>
          <a:lstStyle/>
          <a:p>
            <a:r>
              <a:rPr lang="en-US" dirty="0"/>
              <a:t>What else should reviewers know about this project?</a:t>
            </a:r>
            <a:br>
              <a:rPr lang="en-US" dirty="0"/>
            </a:br>
            <a:endParaRPr lang="en-US" sz="2800" dirty="0"/>
          </a:p>
        </p:txBody>
      </p:sp>
      <p:sp>
        <p:nvSpPr>
          <p:cNvPr id="9" name="Slide Number Placeholder 8">
            <a:extLst>
              <a:ext uri="{FF2B5EF4-FFF2-40B4-BE49-F238E27FC236}">
                <a16:creationId xmlns:a16="http://schemas.microsoft.com/office/drawing/2014/main" id="{40F181AD-C6E1-4A00-ADF0-984AC4EAD87C}"/>
              </a:ext>
            </a:extLst>
          </p:cNvPr>
          <p:cNvSpPr>
            <a:spLocks noGrp="1"/>
          </p:cNvSpPr>
          <p:nvPr>
            <p:ph type="sldNum" sz="quarter" idx="12"/>
          </p:nvPr>
        </p:nvSpPr>
        <p:spPr/>
        <p:txBody>
          <a:bodyPr/>
          <a:lstStyle/>
          <a:p>
            <a:fld id="{294A09A9-5501-47C1-A89A-A340965A2BE2}" type="slidenum">
              <a:rPr lang="en-US" smtClean="0"/>
              <a:pPr/>
              <a:t>15</a:t>
            </a:fld>
            <a:endParaRPr lang="en-US" dirty="0"/>
          </a:p>
        </p:txBody>
      </p:sp>
    </p:spTree>
    <p:extLst>
      <p:ext uri="{BB962C8B-B14F-4D97-AF65-F5344CB8AC3E}">
        <p14:creationId xmlns:p14="http://schemas.microsoft.com/office/powerpoint/2010/main" val="778619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p:txBody>
          <a:bodyPr/>
          <a:lstStyle/>
          <a:p>
            <a:r>
              <a:rPr lang="en-US" dirty="0"/>
              <a:t>Clinical need and scale of the problem</a:t>
            </a:r>
          </a:p>
        </p:txBody>
      </p:sp>
      <p:sp>
        <p:nvSpPr>
          <p:cNvPr id="9" name="Slide Number Placeholder 8">
            <a:extLst>
              <a:ext uri="{FF2B5EF4-FFF2-40B4-BE49-F238E27FC236}">
                <a16:creationId xmlns:a16="http://schemas.microsoft.com/office/drawing/2014/main" id="{40F181AD-C6E1-4A00-ADF0-984AC4EAD87C}"/>
              </a:ext>
            </a:extLst>
          </p:cNvPr>
          <p:cNvSpPr>
            <a:spLocks noGrp="1"/>
          </p:cNvSpPr>
          <p:nvPr>
            <p:ph type="sldNum" sz="quarter" idx="12"/>
          </p:nvPr>
        </p:nvSpPr>
        <p:spPr/>
        <p:txBody>
          <a:bodyPr/>
          <a:lstStyle/>
          <a:p>
            <a:fld id="{294A09A9-5501-47C1-A89A-A340965A2BE2}" type="slidenum">
              <a:rPr lang="en-US" smtClean="0"/>
              <a:pPr/>
              <a:t>2</a:t>
            </a:fld>
            <a:endParaRPr lang="en-US" dirty="0"/>
          </a:p>
        </p:txBody>
      </p:sp>
    </p:spTree>
    <p:extLst>
      <p:ext uri="{BB962C8B-B14F-4D97-AF65-F5344CB8AC3E}">
        <p14:creationId xmlns:p14="http://schemas.microsoft.com/office/powerpoint/2010/main" val="71698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a:xfrm>
            <a:off x="805180" y="400903"/>
            <a:ext cx="10972800" cy="1438057"/>
          </a:xfrm>
        </p:spPr>
        <p:txBody>
          <a:bodyPr/>
          <a:lstStyle/>
          <a:p>
            <a:r>
              <a:rPr lang="en-US" dirty="0"/>
              <a:t>Current clinical solutions and their limitations</a:t>
            </a:r>
            <a:endParaRPr lang="en-US" sz="2000" dirty="0"/>
          </a:p>
        </p:txBody>
      </p:sp>
      <p:sp>
        <p:nvSpPr>
          <p:cNvPr id="9" name="Slide Number Placeholder 8">
            <a:extLst>
              <a:ext uri="{FF2B5EF4-FFF2-40B4-BE49-F238E27FC236}">
                <a16:creationId xmlns:a16="http://schemas.microsoft.com/office/drawing/2014/main" id="{40F181AD-C6E1-4A00-ADF0-984AC4EAD87C}"/>
              </a:ext>
            </a:extLst>
          </p:cNvPr>
          <p:cNvSpPr>
            <a:spLocks noGrp="1"/>
          </p:cNvSpPr>
          <p:nvPr>
            <p:ph type="sldNum" sz="quarter" idx="12"/>
          </p:nvPr>
        </p:nvSpPr>
        <p:spPr/>
        <p:txBody>
          <a:bodyPr/>
          <a:lstStyle/>
          <a:p>
            <a:fld id="{294A09A9-5501-47C1-A89A-A340965A2BE2}" type="slidenum">
              <a:rPr lang="en-US" smtClean="0"/>
              <a:pPr/>
              <a:t>3</a:t>
            </a:fld>
            <a:endParaRPr lang="en-US" dirty="0"/>
          </a:p>
        </p:txBody>
      </p:sp>
    </p:spTree>
    <p:extLst>
      <p:ext uri="{BB962C8B-B14F-4D97-AF65-F5344CB8AC3E}">
        <p14:creationId xmlns:p14="http://schemas.microsoft.com/office/powerpoint/2010/main" val="1230191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a:xfrm>
            <a:off x="703580" y="362803"/>
            <a:ext cx="11658600" cy="1438057"/>
          </a:xfrm>
        </p:spPr>
        <p:txBody>
          <a:bodyPr>
            <a:normAutofit/>
          </a:bodyPr>
          <a:lstStyle/>
          <a:p>
            <a:r>
              <a:rPr lang="en-US" dirty="0"/>
              <a:t>Proposed new solution and expected benefits</a:t>
            </a:r>
          </a:p>
        </p:txBody>
      </p:sp>
      <p:sp>
        <p:nvSpPr>
          <p:cNvPr id="9" name="Slide Number Placeholder 8">
            <a:extLst>
              <a:ext uri="{FF2B5EF4-FFF2-40B4-BE49-F238E27FC236}">
                <a16:creationId xmlns:a16="http://schemas.microsoft.com/office/drawing/2014/main" id="{40F181AD-C6E1-4A00-ADF0-984AC4EAD87C}"/>
              </a:ext>
            </a:extLst>
          </p:cNvPr>
          <p:cNvSpPr>
            <a:spLocks noGrp="1"/>
          </p:cNvSpPr>
          <p:nvPr>
            <p:ph type="sldNum" sz="quarter" idx="12"/>
          </p:nvPr>
        </p:nvSpPr>
        <p:spPr/>
        <p:txBody>
          <a:bodyPr/>
          <a:lstStyle/>
          <a:p>
            <a:fld id="{294A09A9-5501-47C1-A89A-A340965A2BE2}" type="slidenum">
              <a:rPr lang="en-US" smtClean="0"/>
              <a:pPr/>
              <a:t>4</a:t>
            </a:fld>
            <a:endParaRPr lang="en-US" dirty="0"/>
          </a:p>
        </p:txBody>
      </p:sp>
    </p:spTree>
    <p:extLst>
      <p:ext uri="{BB962C8B-B14F-4D97-AF65-F5344CB8AC3E}">
        <p14:creationId xmlns:p14="http://schemas.microsoft.com/office/powerpoint/2010/main" val="4083880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a:xfrm>
            <a:off x="246380" y="286603"/>
            <a:ext cx="11671300" cy="1438057"/>
          </a:xfrm>
        </p:spPr>
        <p:txBody>
          <a:bodyPr>
            <a:normAutofit/>
          </a:bodyPr>
          <a:lstStyle/>
          <a:p>
            <a:r>
              <a:rPr lang="en-US" dirty="0"/>
              <a:t>Development work done to-date (1 of 2 slides)</a:t>
            </a:r>
          </a:p>
        </p:txBody>
      </p:sp>
      <p:sp>
        <p:nvSpPr>
          <p:cNvPr id="9" name="Slide Number Placeholder 8">
            <a:extLst>
              <a:ext uri="{FF2B5EF4-FFF2-40B4-BE49-F238E27FC236}">
                <a16:creationId xmlns:a16="http://schemas.microsoft.com/office/drawing/2014/main" id="{40F181AD-C6E1-4A00-ADF0-984AC4EAD87C}"/>
              </a:ext>
            </a:extLst>
          </p:cNvPr>
          <p:cNvSpPr>
            <a:spLocks noGrp="1"/>
          </p:cNvSpPr>
          <p:nvPr>
            <p:ph type="sldNum" sz="quarter" idx="12"/>
          </p:nvPr>
        </p:nvSpPr>
        <p:spPr/>
        <p:txBody>
          <a:bodyPr/>
          <a:lstStyle/>
          <a:p>
            <a:fld id="{294A09A9-5501-47C1-A89A-A340965A2BE2}" type="slidenum">
              <a:rPr lang="en-US" smtClean="0"/>
              <a:pPr/>
              <a:t>5</a:t>
            </a:fld>
            <a:endParaRPr lang="en-US" dirty="0"/>
          </a:p>
        </p:txBody>
      </p:sp>
    </p:spTree>
    <p:extLst>
      <p:ext uri="{BB962C8B-B14F-4D97-AF65-F5344CB8AC3E}">
        <p14:creationId xmlns:p14="http://schemas.microsoft.com/office/powerpoint/2010/main" val="3812465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a:xfrm>
            <a:off x="386080" y="286603"/>
            <a:ext cx="11391900" cy="1438057"/>
          </a:xfrm>
        </p:spPr>
        <p:txBody>
          <a:bodyPr>
            <a:normAutofit/>
          </a:bodyPr>
          <a:lstStyle/>
          <a:p>
            <a:r>
              <a:rPr lang="en-US" dirty="0"/>
              <a:t>Development work done to-date (2 of 2 slides)</a:t>
            </a:r>
          </a:p>
        </p:txBody>
      </p:sp>
      <p:sp>
        <p:nvSpPr>
          <p:cNvPr id="9" name="Slide Number Placeholder 8">
            <a:extLst>
              <a:ext uri="{FF2B5EF4-FFF2-40B4-BE49-F238E27FC236}">
                <a16:creationId xmlns:a16="http://schemas.microsoft.com/office/drawing/2014/main" id="{40F181AD-C6E1-4A00-ADF0-984AC4EAD87C}"/>
              </a:ext>
            </a:extLst>
          </p:cNvPr>
          <p:cNvSpPr>
            <a:spLocks noGrp="1"/>
          </p:cNvSpPr>
          <p:nvPr>
            <p:ph type="sldNum" sz="quarter" idx="12"/>
          </p:nvPr>
        </p:nvSpPr>
        <p:spPr/>
        <p:txBody>
          <a:bodyPr/>
          <a:lstStyle/>
          <a:p>
            <a:fld id="{294A09A9-5501-47C1-A89A-A340965A2BE2}" type="slidenum">
              <a:rPr lang="en-US" smtClean="0"/>
              <a:pPr/>
              <a:t>6</a:t>
            </a:fld>
            <a:endParaRPr lang="en-US" dirty="0"/>
          </a:p>
        </p:txBody>
      </p:sp>
    </p:spTree>
    <p:extLst>
      <p:ext uri="{BB962C8B-B14F-4D97-AF65-F5344CB8AC3E}">
        <p14:creationId xmlns:p14="http://schemas.microsoft.com/office/powerpoint/2010/main" val="2991730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p:txBody>
          <a:bodyPr>
            <a:normAutofit/>
          </a:bodyPr>
          <a:lstStyle/>
          <a:p>
            <a:r>
              <a:rPr lang="en-US" dirty="0"/>
              <a:t>Validation</a:t>
            </a:r>
            <a:endParaRPr lang="en-US" dirty="0">
              <a:cs typeface="Calibri Light"/>
            </a:endParaRPr>
          </a:p>
        </p:txBody>
      </p:sp>
      <p:sp>
        <p:nvSpPr>
          <p:cNvPr id="9" name="Slide Number Placeholder 8">
            <a:extLst>
              <a:ext uri="{FF2B5EF4-FFF2-40B4-BE49-F238E27FC236}">
                <a16:creationId xmlns:a16="http://schemas.microsoft.com/office/drawing/2014/main" id="{40F181AD-C6E1-4A00-ADF0-984AC4EAD87C}"/>
              </a:ext>
            </a:extLst>
          </p:cNvPr>
          <p:cNvSpPr>
            <a:spLocks noGrp="1"/>
          </p:cNvSpPr>
          <p:nvPr>
            <p:ph type="sldNum" sz="quarter" idx="12"/>
          </p:nvPr>
        </p:nvSpPr>
        <p:spPr/>
        <p:txBody>
          <a:bodyPr/>
          <a:lstStyle/>
          <a:p>
            <a:fld id="{294A09A9-5501-47C1-A89A-A340965A2BE2}" type="slidenum">
              <a:rPr lang="en-US" smtClean="0"/>
              <a:pPr/>
              <a:t>7</a:t>
            </a:fld>
            <a:endParaRPr lang="en-US" dirty="0"/>
          </a:p>
        </p:txBody>
      </p:sp>
      <p:sp>
        <p:nvSpPr>
          <p:cNvPr id="3" name="TextBox 2">
            <a:extLst>
              <a:ext uri="{FF2B5EF4-FFF2-40B4-BE49-F238E27FC236}">
                <a16:creationId xmlns:a16="http://schemas.microsoft.com/office/drawing/2014/main" id="{AF891E44-527C-FE3D-C7FD-869318CF1900}"/>
              </a:ext>
            </a:extLst>
          </p:cNvPr>
          <p:cNvSpPr txBox="1"/>
          <p:nvPr/>
        </p:nvSpPr>
        <p:spPr>
          <a:xfrm flipH="1">
            <a:off x="1939924" y="2863850"/>
            <a:ext cx="8518525"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latin typeface="Calibri Light"/>
                <a:ea typeface="+mn-lt"/>
                <a:cs typeface="+mn-lt"/>
              </a:rPr>
              <a:t>Note:</a:t>
            </a:r>
            <a:r>
              <a:rPr lang="en-US" sz="2400" dirty="0">
                <a:latin typeface="Calibri Light"/>
                <a:ea typeface="+mn-lt"/>
                <a:cs typeface="+mn-lt"/>
              </a:rPr>
              <a:t> as well as experimental validation, you should include mention of publications, customer feedback, </a:t>
            </a:r>
            <a:r>
              <a:rPr lang="en-US" sz="2400" dirty="0" err="1">
                <a:latin typeface="Calibri Light"/>
                <a:ea typeface="+mn-lt"/>
                <a:cs typeface="+mn-lt"/>
              </a:rPr>
              <a:t>etc</a:t>
            </a:r>
            <a:endParaRPr lang="en-US" sz="2400" dirty="0">
              <a:latin typeface="Calibri Light"/>
              <a:ea typeface="+mn-lt"/>
              <a:cs typeface="+mn-lt"/>
            </a:endParaRPr>
          </a:p>
          <a:p>
            <a:pPr algn="l"/>
            <a:endParaRPr lang="en-US" dirty="0">
              <a:cs typeface="Calibri"/>
            </a:endParaRPr>
          </a:p>
        </p:txBody>
      </p:sp>
    </p:spTree>
    <p:extLst>
      <p:ext uri="{BB962C8B-B14F-4D97-AF65-F5344CB8AC3E}">
        <p14:creationId xmlns:p14="http://schemas.microsoft.com/office/powerpoint/2010/main" val="3259620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a:xfrm>
            <a:off x="1161611" y="602651"/>
            <a:ext cx="8596668" cy="1184088"/>
          </a:xfrm>
        </p:spPr>
        <p:txBody>
          <a:bodyPr>
            <a:normAutofit/>
          </a:bodyPr>
          <a:lstStyle/>
          <a:p>
            <a:r>
              <a:rPr lang="en-US" dirty="0"/>
              <a:t>Plan  - commercialization/licensing</a:t>
            </a:r>
            <a:endParaRPr lang="en-US" dirty="0">
              <a:cs typeface="Calibri Light"/>
            </a:endParaRPr>
          </a:p>
        </p:txBody>
      </p:sp>
      <p:sp>
        <p:nvSpPr>
          <p:cNvPr id="9" name="Slide Number Placeholder 8">
            <a:extLst>
              <a:ext uri="{FF2B5EF4-FFF2-40B4-BE49-F238E27FC236}">
                <a16:creationId xmlns:a16="http://schemas.microsoft.com/office/drawing/2014/main" id="{40F181AD-C6E1-4A00-ADF0-984AC4EAD87C}"/>
              </a:ext>
            </a:extLst>
          </p:cNvPr>
          <p:cNvSpPr>
            <a:spLocks noGrp="1"/>
          </p:cNvSpPr>
          <p:nvPr>
            <p:ph type="sldNum" sz="quarter" idx="12"/>
          </p:nvPr>
        </p:nvSpPr>
        <p:spPr/>
        <p:txBody>
          <a:bodyPr/>
          <a:lstStyle/>
          <a:p>
            <a:fld id="{294A09A9-5501-47C1-A89A-A340965A2BE2}" type="slidenum">
              <a:rPr lang="en-US" smtClean="0"/>
              <a:pPr/>
              <a:t>8</a:t>
            </a:fld>
            <a:endParaRPr lang="en-US" dirty="0"/>
          </a:p>
        </p:txBody>
      </p:sp>
      <p:sp>
        <p:nvSpPr>
          <p:cNvPr id="3" name="TextBox 2">
            <a:extLst>
              <a:ext uri="{FF2B5EF4-FFF2-40B4-BE49-F238E27FC236}">
                <a16:creationId xmlns:a16="http://schemas.microsoft.com/office/drawing/2014/main" id="{1E409D2A-7F0B-9FE4-9FF7-C50BDB9355B0}"/>
              </a:ext>
            </a:extLst>
          </p:cNvPr>
          <p:cNvSpPr txBox="1"/>
          <p:nvPr/>
        </p:nvSpPr>
        <p:spPr>
          <a:xfrm>
            <a:off x="1714500" y="2908300"/>
            <a:ext cx="787400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solidFill>
                  <a:srgbClr val="404040"/>
                </a:solidFill>
                <a:latin typeface="Calibri Light"/>
              </a:rPr>
              <a:t>Note</a:t>
            </a:r>
            <a:r>
              <a:rPr lang="en-US" sz="2400" dirty="0">
                <a:solidFill>
                  <a:srgbClr val="404040"/>
                </a:solidFill>
                <a:latin typeface="Calibri Light"/>
              </a:rPr>
              <a:t>: Open-source software solutions, for example new imaging processes will be considered but a plan to launch and acquire users must be included.</a:t>
            </a:r>
            <a:r>
              <a:rPr lang="en-US" sz="2400" dirty="0">
                <a:latin typeface="Calibri Light"/>
                <a:cs typeface="Calibri Light"/>
              </a:rPr>
              <a:t>​</a:t>
            </a:r>
            <a:endParaRPr lang="en-US" sz="2400" dirty="0"/>
          </a:p>
        </p:txBody>
      </p:sp>
    </p:spTree>
    <p:extLst>
      <p:ext uri="{BB962C8B-B14F-4D97-AF65-F5344CB8AC3E}">
        <p14:creationId xmlns:p14="http://schemas.microsoft.com/office/powerpoint/2010/main" val="1548906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a:xfrm>
            <a:off x="563880" y="400903"/>
            <a:ext cx="11176000" cy="1438057"/>
          </a:xfrm>
        </p:spPr>
        <p:txBody>
          <a:bodyPr>
            <a:normAutofit/>
          </a:bodyPr>
          <a:lstStyle/>
          <a:p>
            <a:r>
              <a:rPr lang="en-US" dirty="0"/>
              <a:t>Regulatory requirements and plan to address</a:t>
            </a:r>
            <a:endParaRPr lang="en-US" sz="2800" dirty="0"/>
          </a:p>
        </p:txBody>
      </p:sp>
      <p:sp>
        <p:nvSpPr>
          <p:cNvPr id="9" name="Slide Number Placeholder 8">
            <a:extLst>
              <a:ext uri="{FF2B5EF4-FFF2-40B4-BE49-F238E27FC236}">
                <a16:creationId xmlns:a16="http://schemas.microsoft.com/office/drawing/2014/main" id="{40F181AD-C6E1-4A00-ADF0-984AC4EAD87C}"/>
              </a:ext>
            </a:extLst>
          </p:cNvPr>
          <p:cNvSpPr>
            <a:spLocks noGrp="1"/>
          </p:cNvSpPr>
          <p:nvPr>
            <p:ph type="sldNum" sz="quarter" idx="12"/>
          </p:nvPr>
        </p:nvSpPr>
        <p:spPr/>
        <p:txBody>
          <a:bodyPr/>
          <a:lstStyle/>
          <a:p>
            <a:fld id="{294A09A9-5501-47C1-A89A-A340965A2BE2}" type="slidenum">
              <a:rPr lang="en-US" smtClean="0"/>
              <a:pPr/>
              <a:t>9</a:t>
            </a:fld>
            <a:endParaRPr lang="en-US" dirty="0"/>
          </a:p>
        </p:txBody>
      </p:sp>
    </p:spTree>
    <p:extLst>
      <p:ext uri="{BB962C8B-B14F-4D97-AF65-F5344CB8AC3E}">
        <p14:creationId xmlns:p14="http://schemas.microsoft.com/office/powerpoint/2010/main" val="373359150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ac24394-c290-43cb-b49a-eafd33f75ac0" xsi:nil="true"/>
    <MediaServiceKeyPoints xmlns="57b5f61b-3deb-4a58-a80f-97c2a44fbcd8" xsi:nil="true"/>
    <lcf76f155ced4ddcb4097134ff3c332f xmlns="57b5f61b-3deb-4a58-a80f-97c2a44fbcd8">
      <Terms xmlns="http://schemas.microsoft.com/office/infopath/2007/PartnerControls"/>
    </lcf76f155ced4ddcb4097134ff3c332f>
    <SharedWithUsers xmlns="9ac24394-c290-43cb-b49a-eafd33f75ac0">
      <UserInfo>
        <DisplayName>Mary O'Reilly</DisplayName>
        <AccountId>23</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A818E3754711C419E5B8E5A5B2E2637" ma:contentTypeVersion="16" ma:contentTypeDescription="Create a new document." ma:contentTypeScope="" ma:versionID="c204157c481ce6e2636d5f238330c689">
  <xsd:schema xmlns:xsd="http://www.w3.org/2001/XMLSchema" xmlns:xs="http://www.w3.org/2001/XMLSchema" xmlns:p="http://schemas.microsoft.com/office/2006/metadata/properties" xmlns:ns2="57b5f61b-3deb-4a58-a80f-97c2a44fbcd8" xmlns:ns3="9ac24394-c290-43cb-b49a-eafd33f75ac0" targetNamespace="http://schemas.microsoft.com/office/2006/metadata/properties" ma:root="true" ma:fieldsID="15050621f1999af001a7fddf3ebeeb3d" ns2:_="" ns3:_="">
    <xsd:import namespace="57b5f61b-3deb-4a58-a80f-97c2a44fbcd8"/>
    <xsd:import namespace="9ac24394-c290-43cb-b49a-eafd33f75ac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3:SharedWithUsers" minOccurs="0"/>
                <xsd:element ref="ns3:SharedWithDetail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b5f61b-3deb-4a58-a80f-97c2a44fbc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e0e13cf-7bdf-4d00-9ff0-2320db8c491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ac24394-c290-43cb-b49a-eafd33f75ac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3653a7b-583b-4673-af78-458cd2d306d1}" ma:internalName="TaxCatchAll" ma:showField="CatchAllData" ma:web="9ac24394-c290-43cb-b49a-eafd33f75a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3D0E2C-DCCF-4DCA-8700-60C67A2E1F44}">
  <ds:schemaRefs>
    <ds:schemaRef ds:uri="http://schemas.microsoft.com/office/infopath/2007/PartnerControls"/>
    <ds:schemaRef ds:uri="http://www.w3.org/XML/1998/namespace"/>
    <ds:schemaRef ds:uri="http://purl.org/dc/terms/"/>
    <ds:schemaRef ds:uri="57b5f61b-3deb-4a58-a80f-97c2a44fbcd8"/>
    <ds:schemaRef ds:uri="http://purl.org/dc/elements/1.1/"/>
    <ds:schemaRef ds:uri="9ac24394-c290-43cb-b49a-eafd33f75ac0"/>
    <ds:schemaRef ds:uri="http://schemas.microsoft.com/office/2006/documentManagement/types"/>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B13FC90C-E938-4D14-B988-1AABB7F8F353}">
  <ds:schemaRefs>
    <ds:schemaRef ds:uri="http://schemas.microsoft.com/sharepoint/v3/contenttype/forms"/>
  </ds:schemaRefs>
</ds:datastoreItem>
</file>

<file path=customXml/itemProps3.xml><?xml version="1.0" encoding="utf-8"?>
<ds:datastoreItem xmlns:ds="http://schemas.openxmlformats.org/officeDocument/2006/customXml" ds:itemID="{B6066F7F-0852-4869-A184-C43AB2DD74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b5f61b-3deb-4a58-a80f-97c2a44fbcd8"/>
    <ds:schemaRef ds:uri="9ac24394-c290-43cb-b49a-eafd33f75a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19</TotalTime>
  <Words>220</Words>
  <Application>Microsoft Office PowerPoint</Application>
  <PresentationFormat>Widescreen</PresentationFormat>
  <Paragraphs>37</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Calibri</vt:lpstr>
      <vt:lpstr>Calibri Light</vt:lpstr>
      <vt:lpstr>Retrospect</vt:lpstr>
      <vt:lpstr>PowerPoint Presentation</vt:lpstr>
      <vt:lpstr>Clinical need and scale of the problem</vt:lpstr>
      <vt:lpstr>Current clinical solutions and their limitations</vt:lpstr>
      <vt:lpstr>Proposed new solution and expected benefits</vt:lpstr>
      <vt:lpstr>Development work done to-date (1 of 2 slides)</vt:lpstr>
      <vt:lpstr>Development work done to-date (2 of 2 slides)</vt:lpstr>
      <vt:lpstr>Validation</vt:lpstr>
      <vt:lpstr>Plan  - commercialization/licensing</vt:lpstr>
      <vt:lpstr>Regulatory requirements and plan to address</vt:lpstr>
      <vt:lpstr>Project plan for grant period</vt:lpstr>
      <vt:lpstr>Current intellectual property (IP) and IP strategy </vt:lpstr>
      <vt:lpstr>Funding received to date and future funding strategy </vt:lpstr>
      <vt:lpstr>Project Team/Resources and Environment </vt:lpstr>
      <vt:lpstr>Grant Budget  </vt:lpstr>
      <vt:lpstr>What else should reviewers know about this project?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Overview</dc:title>
  <dc:creator>Juliet Gomez</dc:creator>
  <cp:lastModifiedBy>Juliet Gomez</cp:lastModifiedBy>
  <cp:revision>189</cp:revision>
  <dcterms:created xsi:type="dcterms:W3CDTF">2022-09-07T22:25:19Z</dcterms:created>
  <dcterms:modified xsi:type="dcterms:W3CDTF">2022-10-26T16:12:17Z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0x0101005A818E3754711C419E5B8E5A5B2E2637</vt:lpwstr>
  </property>
  <property fmtid="{D5CDD505-2E9C-101B-9397-08002B2CF9AE}" pid="3" name="MediaServiceImageTags">
    <vt:lpwstr/>
  </property>
</Properties>
</file>